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708" r:id="rId3"/>
    <p:sldId id="705" r:id="rId4"/>
    <p:sldId id="509" r:id="rId5"/>
    <p:sldId id="667" r:id="rId6"/>
    <p:sldId id="696" r:id="rId7"/>
    <p:sldId id="608" r:id="rId8"/>
    <p:sldId id="694" r:id="rId9"/>
    <p:sldId id="446" r:id="rId10"/>
    <p:sldId id="404" r:id="rId11"/>
    <p:sldId id="695" r:id="rId12"/>
    <p:sldId id="407" r:id="rId13"/>
    <p:sldId id="408" r:id="rId14"/>
    <p:sldId id="697" r:id="rId15"/>
    <p:sldId id="698" r:id="rId16"/>
    <p:sldId id="584" r:id="rId17"/>
    <p:sldId id="700" r:id="rId18"/>
    <p:sldId id="701" r:id="rId19"/>
    <p:sldId id="702" r:id="rId20"/>
    <p:sldId id="703" r:id="rId21"/>
    <p:sldId id="704" r:id="rId22"/>
    <p:sldId id="699" r:id="rId23"/>
    <p:sldId id="668" r:id="rId24"/>
    <p:sldId id="669" r:id="rId25"/>
    <p:sldId id="672" r:id="rId26"/>
    <p:sldId id="686" r:id="rId27"/>
    <p:sldId id="665" r:id="rId28"/>
    <p:sldId id="670" r:id="rId29"/>
    <p:sldId id="674" r:id="rId30"/>
    <p:sldId id="675" r:id="rId31"/>
    <p:sldId id="676" r:id="rId32"/>
    <p:sldId id="677" r:id="rId33"/>
    <p:sldId id="679" r:id="rId34"/>
    <p:sldId id="680" r:id="rId35"/>
    <p:sldId id="681" r:id="rId36"/>
    <p:sldId id="682" r:id="rId37"/>
    <p:sldId id="707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99"/>
    <a:srgbClr val="FF25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51AE20-0492-48D0-968A-00F25ED9CFB0}" v="556" dt="2026-05-28T20:40:46.1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Wies" userId="d7ab67005363ae1e" providerId="LiveId" clId="{E898779E-0102-49A8-9692-F922784A186E}"/>
    <pc:docChg chg="undo custSel addSld delSld modSld sldOrd delMainMaster">
      <pc:chgData name="Thomas Wies" userId="d7ab67005363ae1e" providerId="LiveId" clId="{E898779E-0102-49A8-9692-F922784A186E}" dt="2026-05-29T18:56:11.567" v="2187" actId="47"/>
      <pc:docMkLst>
        <pc:docMk/>
      </pc:docMkLst>
      <pc:sldChg chg="del">
        <pc:chgData name="Thomas Wies" userId="d7ab67005363ae1e" providerId="LiveId" clId="{E898779E-0102-49A8-9692-F922784A186E}" dt="2026-05-29T18:55:34.206" v="2184" actId="47"/>
        <pc:sldMkLst>
          <pc:docMk/>
          <pc:sldMk cId="0" sldId="297"/>
        </pc:sldMkLst>
      </pc:sldChg>
      <pc:sldChg chg="addSp modSp mod modAnim">
        <pc:chgData name="Thomas Wies" userId="d7ab67005363ae1e" providerId="LiveId" clId="{E898779E-0102-49A8-9692-F922784A186E}" dt="2026-05-27T20:34:24.537" v="1017" actId="1076"/>
        <pc:sldMkLst>
          <pc:docMk/>
          <pc:sldMk cId="1841902510" sldId="404"/>
        </pc:sldMkLst>
        <pc:spChg chg="mod">
          <ac:chgData name="Thomas Wies" userId="d7ab67005363ae1e" providerId="LiveId" clId="{E898779E-0102-49A8-9692-F922784A186E}" dt="2026-05-27T20:31:36.995" v="992" actId="20577"/>
          <ac:spMkLst>
            <pc:docMk/>
            <pc:sldMk cId="1841902510" sldId="404"/>
            <ac:spMk id="2" creationId="{00000000-0000-0000-0000-000000000000}"/>
          </ac:spMkLst>
        </pc:spChg>
        <pc:spChg chg="mod">
          <ac:chgData name="Thomas Wies" userId="d7ab67005363ae1e" providerId="LiveId" clId="{E898779E-0102-49A8-9692-F922784A186E}" dt="2026-05-27T20:34:19.609" v="1016" actId="20577"/>
          <ac:spMkLst>
            <pc:docMk/>
            <pc:sldMk cId="1841902510" sldId="404"/>
            <ac:spMk id="3" creationId="{00000000-0000-0000-0000-000000000000}"/>
          </ac:spMkLst>
        </pc:spChg>
        <pc:spChg chg="add mod">
          <ac:chgData name="Thomas Wies" userId="d7ab67005363ae1e" providerId="LiveId" clId="{E898779E-0102-49A8-9692-F922784A186E}" dt="2026-05-27T20:34:24.537" v="1017" actId="1076"/>
          <ac:spMkLst>
            <pc:docMk/>
            <pc:sldMk cId="1841902510" sldId="404"/>
            <ac:spMk id="4" creationId="{BD4BEA98-5D5E-4AA5-363D-BDE1D4CE9565}"/>
          </ac:spMkLst>
        </pc:spChg>
        <pc:spChg chg="add mod">
          <ac:chgData name="Thomas Wies" userId="d7ab67005363ae1e" providerId="LiveId" clId="{E898779E-0102-49A8-9692-F922784A186E}" dt="2026-05-27T20:33:04.670" v="1003" actId="14100"/>
          <ac:spMkLst>
            <pc:docMk/>
            <pc:sldMk cId="1841902510" sldId="404"/>
            <ac:spMk id="5" creationId="{5679BEE7-9B56-DCCF-3F9C-F0CE3F0565B7}"/>
          </ac:spMkLst>
        </pc:spChg>
      </pc:sldChg>
      <pc:sldChg chg="addSp modSp mod modAnim">
        <pc:chgData name="Thomas Wies" userId="d7ab67005363ae1e" providerId="LiveId" clId="{E898779E-0102-49A8-9692-F922784A186E}" dt="2026-05-27T20:36:25.268" v="1030" actId="14100"/>
        <pc:sldMkLst>
          <pc:docMk/>
          <pc:sldMk cId="3037445629" sldId="407"/>
        </pc:sldMkLst>
        <pc:spChg chg="add mod">
          <ac:chgData name="Thomas Wies" userId="d7ab67005363ae1e" providerId="LiveId" clId="{E898779E-0102-49A8-9692-F922784A186E}" dt="2026-05-27T20:36:25.268" v="1030" actId="14100"/>
          <ac:spMkLst>
            <pc:docMk/>
            <pc:sldMk cId="3037445629" sldId="407"/>
            <ac:spMk id="5" creationId="{F099AFE6-3EE0-9CF5-BC84-DDE7FBAEC054}"/>
          </ac:spMkLst>
        </pc:spChg>
      </pc:sldChg>
      <pc:sldChg chg="addSp modSp mod modAnim">
        <pc:chgData name="Thomas Wies" userId="d7ab67005363ae1e" providerId="LiveId" clId="{E898779E-0102-49A8-9692-F922784A186E}" dt="2026-05-28T03:51:46.759" v="1940" actId="1076"/>
        <pc:sldMkLst>
          <pc:docMk/>
          <pc:sldMk cId="3348535854" sldId="408"/>
        </pc:sldMkLst>
        <pc:spChg chg="mod">
          <ac:chgData name="Thomas Wies" userId="d7ab67005363ae1e" providerId="LiveId" clId="{E898779E-0102-49A8-9692-F922784A186E}" dt="2026-05-28T03:51:37.534" v="1939" actId="2711"/>
          <ac:spMkLst>
            <pc:docMk/>
            <pc:sldMk cId="3348535854" sldId="408"/>
            <ac:spMk id="3" creationId="{00000000-0000-0000-0000-000000000000}"/>
          </ac:spMkLst>
        </pc:spChg>
        <pc:spChg chg="add mod">
          <ac:chgData name="Thomas Wies" userId="d7ab67005363ae1e" providerId="LiveId" clId="{E898779E-0102-49A8-9692-F922784A186E}" dt="2026-05-28T03:51:46.759" v="1940" actId="1076"/>
          <ac:spMkLst>
            <pc:docMk/>
            <pc:sldMk cId="3348535854" sldId="408"/>
            <ac:spMk id="4" creationId="{BDA415F1-A1AA-AB2F-869C-AFC5759C8601}"/>
          </ac:spMkLst>
        </pc:spChg>
      </pc:sldChg>
      <pc:sldChg chg="modSp mod">
        <pc:chgData name="Thomas Wies" userId="d7ab67005363ae1e" providerId="LiveId" clId="{E898779E-0102-49A8-9692-F922784A186E}" dt="2026-05-27T20:31:25.977" v="981" actId="6549"/>
        <pc:sldMkLst>
          <pc:docMk/>
          <pc:sldMk cId="3412443243" sldId="446"/>
        </pc:sldMkLst>
        <pc:spChg chg="mod">
          <ac:chgData name="Thomas Wies" userId="d7ab67005363ae1e" providerId="LiveId" clId="{E898779E-0102-49A8-9692-F922784A186E}" dt="2026-05-27T20:31:25.977" v="981" actId="6549"/>
          <ac:spMkLst>
            <pc:docMk/>
            <pc:sldMk cId="3412443243" sldId="446"/>
            <ac:spMk id="16" creationId="{5CB159B7-1A7C-FB2D-0B21-270AA1890291}"/>
          </ac:spMkLst>
        </pc:spChg>
      </pc:sldChg>
      <pc:sldChg chg="addSp modSp mod addAnim delAnim modAnim">
        <pc:chgData name="Thomas Wies" userId="d7ab67005363ae1e" providerId="LiveId" clId="{E898779E-0102-49A8-9692-F922784A186E}" dt="2026-05-26T17:56:55.011" v="618" actId="14100"/>
        <pc:sldMkLst>
          <pc:docMk/>
          <pc:sldMk cId="3447095830" sldId="584"/>
        </pc:sldMkLst>
        <pc:spChg chg="add mod">
          <ac:chgData name="Thomas Wies" userId="d7ab67005363ae1e" providerId="LiveId" clId="{E898779E-0102-49A8-9692-F922784A186E}" dt="2026-05-26T17:56:55.011" v="618" actId="14100"/>
          <ac:spMkLst>
            <pc:docMk/>
            <pc:sldMk cId="3447095830" sldId="584"/>
            <ac:spMk id="5" creationId="{D482F959-4DD7-0BBB-4AC4-C1291E5EA84F}"/>
          </ac:spMkLst>
        </pc:spChg>
      </pc:sldChg>
      <pc:sldChg chg="addSp modSp mod addAnim delAnim modAnim">
        <pc:chgData name="Thomas Wies" userId="d7ab67005363ae1e" providerId="LiveId" clId="{E898779E-0102-49A8-9692-F922784A186E}" dt="2026-05-27T20:30:05.009" v="961"/>
        <pc:sldMkLst>
          <pc:docMk/>
          <pc:sldMk cId="1386080494" sldId="608"/>
        </pc:sldMkLst>
        <pc:spChg chg="add mod">
          <ac:chgData name="Thomas Wies" userId="d7ab67005363ae1e" providerId="LiveId" clId="{E898779E-0102-49A8-9692-F922784A186E}" dt="2026-05-27T20:29:25.619" v="958" actId="208"/>
          <ac:spMkLst>
            <pc:docMk/>
            <pc:sldMk cId="1386080494" sldId="608"/>
            <ac:spMk id="2" creationId="{17CF47EB-9E89-E7A7-D1FE-EB451930410C}"/>
          </ac:spMkLst>
        </pc:spChg>
        <pc:spChg chg="mod">
          <ac:chgData name="Thomas Wies" userId="d7ab67005363ae1e" providerId="LiveId" clId="{E898779E-0102-49A8-9692-F922784A186E}" dt="2026-05-27T20:27:52.143" v="918" actId="27636"/>
          <ac:spMkLst>
            <pc:docMk/>
            <pc:sldMk cId="1386080494" sldId="608"/>
            <ac:spMk id="4" creationId="{350D4374-B485-F54B-ABD7-55E06FFDEF2A}"/>
          </ac:spMkLst>
        </pc:spChg>
      </pc:sldChg>
      <pc:sldChg chg="del">
        <pc:chgData name="Thomas Wies" userId="d7ab67005363ae1e" providerId="LiveId" clId="{E898779E-0102-49A8-9692-F922784A186E}" dt="2026-05-29T18:55:54.375" v="2185" actId="47"/>
        <pc:sldMkLst>
          <pc:docMk/>
          <pc:sldMk cId="2081581430" sldId="645"/>
        </pc:sldMkLst>
      </pc:sldChg>
      <pc:sldChg chg="del">
        <pc:chgData name="Thomas Wies" userId="d7ab67005363ae1e" providerId="LiveId" clId="{E898779E-0102-49A8-9692-F922784A186E}" dt="2026-05-29T18:55:54.375" v="2185" actId="47"/>
        <pc:sldMkLst>
          <pc:docMk/>
          <pc:sldMk cId="4205062456" sldId="647"/>
        </pc:sldMkLst>
      </pc:sldChg>
      <pc:sldChg chg="del">
        <pc:chgData name="Thomas Wies" userId="d7ab67005363ae1e" providerId="LiveId" clId="{E898779E-0102-49A8-9692-F922784A186E}" dt="2026-05-29T18:55:54.375" v="2185" actId="47"/>
        <pc:sldMkLst>
          <pc:docMk/>
          <pc:sldMk cId="51680706" sldId="648"/>
        </pc:sldMkLst>
      </pc:sldChg>
      <pc:sldChg chg="del">
        <pc:chgData name="Thomas Wies" userId="d7ab67005363ae1e" providerId="LiveId" clId="{E898779E-0102-49A8-9692-F922784A186E}" dt="2026-05-29T18:55:54.375" v="2185" actId="47"/>
        <pc:sldMkLst>
          <pc:docMk/>
          <pc:sldMk cId="1788525308" sldId="649"/>
        </pc:sldMkLst>
      </pc:sldChg>
      <pc:sldChg chg="del">
        <pc:chgData name="Thomas Wies" userId="d7ab67005363ae1e" providerId="LiveId" clId="{E898779E-0102-49A8-9692-F922784A186E}" dt="2026-05-29T18:55:54.375" v="2185" actId="47"/>
        <pc:sldMkLst>
          <pc:docMk/>
          <pc:sldMk cId="1437053291" sldId="650"/>
        </pc:sldMkLst>
      </pc:sldChg>
      <pc:sldChg chg="del">
        <pc:chgData name="Thomas Wies" userId="d7ab67005363ae1e" providerId="LiveId" clId="{E898779E-0102-49A8-9692-F922784A186E}" dt="2026-05-29T18:55:54.375" v="2185" actId="47"/>
        <pc:sldMkLst>
          <pc:docMk/>
          <pc:sldMk cId="3988264699" sldId="653"/>
        </pc:sldMkLst>
      </pc:sldChg>
      <pc:sldChg chg="del">
        <pc:chgData name="Thomas Wies" userId="d7ab67005363ae1e" providerId="LiveId" clId="{E898779E-0102-49A8-9692-F922784A186E}" dt="2026-05-29T18:56:11.567" v="2187" actId="47"/>
        <pc:sldMkLst>
          <pc:docMk/>
          <pc:sldMk cId="408450303" sldId="656"/>
        </pc:sldMkLst>
      </pc:sldChg>
      <pc:sldChg chg="del">
        <pc:chgData name="Thomas Wies" userId="d7ab67005363ae1e" providerId="LiveId" clId="{E898779E-0102-49A8-9692-F922784A186E}" dt="2026-05-29T18:56:11.567" v="2187" actId="47"/>
        <pc:sldMkLst>
          <pc:docMk/>
          <pc:sldMk cId="601029208" sldId="659"/>
        </pc:sldMkLst>
      </pc:sldChg>
      <pc:sldChg chg="del">
        <pc:chgData name="Thomas Wies" userId="d7ab67005363ae1e" providerId="LiveId" clId="{E898779E-0102-49A8-9692-F922784A186E}" dt="2026-05-29T18:56:11.567" v="2187" actId="47"/>
        <pc:sldMkLst>
          <pc:docMk/>
          <pc:sldMk cId="1522854597" sldId="660"/>
        </pc:sldMkLst>
      </pc:sldChg>
      <pc:sldChg chg="del">
        <pc:chgData name="Thomas Wies" userId="d7ab67005363ae1e" providerId="LiveId" clId="{E898779E-0102-49A8-9692-F922784A186E}" dt="2026-05-29T18:56:11.567" v="2187" actId="47"/>
        <pc:sldMkLst>
          <pc:docMk/>
          <pc:sldMk cId="2837590959" sldId="661"/>
        </pc:sldMkLst>
      </pc:sldChg>
      <pc:sldChg chg="del">
        <pc:chgData name="Thomas Wies" userId="d7ab67005363ae1e" providerId="LiveId" clId="{E898779E-0102-49A8-9692-F922784A186E}" dt="2026-05-28T04:37:16.014" v="1982" actId="47"/>
        <pc:sldMkLst>
          <pc:docMk/>
          <pc:sldMk cId="579284493" sldId="663"/>
        </pc:sldMkLst>
      </pc:sldChg>
      <pc:sldChg chg="modSp mod">
        <pc:chgData name="Thomas Wies" userId="d7ab67005363ae1e" providerId="LiveId" clId="{E898779E-0102-49A8-9692-F922784A186E}" dt="2026-05-27T20:26:01.849" v="904" actId="255"/>
        <pc:sldMkLst>
          <pc:docMk/>
          <pc:sldMk cId="4069654787" sldId="667"/>
        </pc:sldMkLst>
        <pc:spChg chg="mod">
          <ac:chgData name="Thomas Wies" userId="d7ab67005363ae1e" providerId="LiveId" clId="{E898779E-0102-49A8-9692-F922784A186E}" dt="2026-05-27T20:26:01.849" v="904" actId="255"/>
          <ac:spMkLst>
            <pc:docMk/>
            <pc:sldMk cId="4069654787" sldId="667"/>
            <ac:spMk id="2" creationId="{C677B1CA-B606-AAE2-6082-863F46206D99}"/>
          </ac:spMkLst>
        </pc:spChg>
      </pc:sldChg>
      <pc:sldChg chg="addSp delSp modSp mod addAnim delAnim modAnim">
        <pc:chgData name="Thomas Wies" userId="d7ab67005363ae1e" providerId="LiveId" clId="{E898779E-0102-49A8-9692-F922784A186E}" dt="2026-05-27T20:56:42.925" v="1157" actId="167"/>
        <pc:sldMkLst>
          <pc:docMk/>
          <pc:sldMk cId="363142555" sldId="668"/>
        </pc:sldMkLst>
        <pc:spChg chg="mod">
          <ac:chgData name="Thomas Wies" userId="d7ab67005363ae1e" providerId="LiveId" clId="{E898779E-0102-49A8-9692-F922784A186E}" dt="2026-05-27T20:45:22.545" v="1112" actId="255"/>
          <ac:spMkLst>
            <pc:docMk/>
            <pc:sldMk cId="363142555" sldId="668"/>
            <ac:spMk id="2" creationId="{5E8B4C5C-33A1-4831-F3D9-CBC77D29F8DC}"/>
          </ac:spMkLst>
        </pc:spChg>
        <pc:spChg chg="add mod">
          <ac:chgData name="Thomas Wies" userId="d7ab67005363ae1e" providerId="LiveId" clId="{E898779E-0102-49A8-9692-F922784A186E}" dt="2026-05-26T19:36:41.126" v="883" actId="20577"/>
          <ac:spMkLst>
            <pc:docMk/>
            <pc:sldMk cId="363142555" sldId="668"/>
            <ac:spMk id="8" creationId="{6C6207D0-0824-0981-994C-C84D6EDB0027}"/>
          </ac:spMkLst>
        </pc:spChg>
        <pc:spChg chg="add mod ord">
          <ac:chgData name="Thomas Wies" userId="d7ab67005363ae1e" providerId="LiveId" clId="{E898779E-0102-49A8-9692-F922784A186E}" dt="2026-05-27T20:56:19.681" v="1152" actId="167"/>
          <ac:spMkLst>
            <pc:docMk/>
            <pc:sldMk cId="363142555" sldId="668"/>
            <ac:spMk id="10" creationId="{C2B5A0A4-519B-AD11-5F94-BB807AD1444F}"/>
          </ac:spMkLst>
        </pc:spChg>
        <pc:spChg chg="add mod ord">
          <ac:chgData name="Thomas Wies" userId="d7ab67005363ae1e" providerId="LiveId" clId="{E898779E-0102-49A8-9692-F922784A186E}" dt="2026-05-27T20:56:19.681" v="1152" actId="167"/>
          <ac:spMkLst>
            <pc:docMk/>
            <pc:sldMk cId="363142555" sldId="668"/>
            <ac:spMk id="15" creationId="{2119B44A-840C-E56B-9445-A3C977977CA1}"/>
          </ac:spMkLst>
        </pc:spChg>
        <pc:spChg chg="add mod ord">
          <ac:chgData name="Thomas Wies" userId="d7ab67005363ae1e" providerId="LiveId" clId="{E898779E-0102-49A8-9692-F922784A186E}" dt="2026-05-27T20:56:19.681" v="1152" actId="167"/>
          <ac:spMkLst>
            <pc:docMk/>
            <pc:sldMk cId="363142555" sldId="668"/>
            <ac:spMk id="21" creationId="{028C504C-CF18-50B5-9E1A-C7EB8FC63042}"/>
          </ac:spMkLst>
        </pc:spChg>
        <pc:spChg chg="mod">
          <ac:chgData name="Thomas Wies" userId="d7ab67005363ae1e" providerId="LiveId" clId="{E898779E-0102-49A8-9692-F922784A186E}" dt="2026-05-27T20:56:36.441" v="1156"/>
          <ac:spMkLst>
            <pc:docMk/>
            <pc:sldMk cId="363142555" sldId="668"/>
            <ac:spMk id="24" creationId="{0E02B187-385F-72C6-2451-CF43B2718E91}"/>
          </ac:spMkLst>
        </pc:spChg>
        <pc:spChg chg="mod">
          <ac:chgData name="Thomas Wies" userId="d7ab67005363ae1e" providerId="LiveId" clId="{E898779E-0102-49A8-9692-F922784A186E}" dt="2026-05-27T20:56:36.441" v="1156"/>
          <ac:spMkLst>
            <pc:docMk/>
            <pc:sldMk cId="363142555" sldId="668"/>
            <ac:spMk id="25" creationId="{BF2AF23B-EC0C-9890-1501-F63F0DECDC63}"/>
          </ac:spMkLst>
        </pc:spChg>
        <pc:spChg chg="mod">
          <ac:chgData name="Thomas Wies" userId="d7ab67005363ae1e" providerId="LiveId" clId="{E898779E-0102-49A8-9692-F922784A186E}" dt="2026-05-27T20:56:36.441" v="1156"/>
          <ac:spMkLst>
            <pc:docMk/>
            <pc:sldMk cId="363142555" sldId="668"/>
            <ac:spMk id="27" creationId="{7B053C9B-0A60-6513-648C-089E6E4F1EF0}"/>
          </ac:spMkLst>
        </pc:spChg>
        <pc:grpChg chg="add mod ord">
          <ac:chgData name="Thomas Wies" userId="d7ab67005363ae1e" providerId="LiveId" clId="{E898779E-0102-49A8-9692-F922784A186E}" dt="2026-05-27T20:56:42.925" v="1157" actId="167"/>
          <ac:grpSpMkLst>
            <pc:docMk/>
            <pc:sldMk cId="363142555" sldId="668"/>
            <ac:grpSpMk id="23" creationId="{728B8066-4F10-AEBA-D6CB-CD1E16C6EF97}"/>
          </ac:grpSpMkLst>
        </pc:grpChg>
        <pc:cxnChg chg="mod">
          <ac:chgData name="Thomas Wies" userId="d7ab67005363ae1e" providerId="LiveId" clId="{E898779E-0102-49A8-9692-F922784A186E}" dt="2026-05-27T20:56:36.441" v="1156"/>
          <ac:cxnSpMkLst>
            <pc:docMk/>
            <pc:sldMk cId="363142555" sldId="668"/>
            <ac:cxnSpMk id="26" creationId="{3B9DB530-F89E-7787-9B5C-B4D90DFD95FE}"/>
          </ac:cxnSpMkLst>
        </pc:cxnChg>
      </pc:sldChg>
      <pc:sldChg chg="addSp delSp modSp mod modAnim">
        <pc:chgData name="Thomas Wies" userId="d7ab67005363ae1e" providerId="LiveId" clId="{E898779E-0102-49A8-9692-F922784A186E}" dt="2026-05-27T20:50:50.186" v="1138"/>
        <pc:sldMkLst>
          <pc:docMk/>
          <pc:sldMk cId="4020884495" sldId="669"/>
        </pc:sldMkLst>
        <pc:spChg chg="add mod">
          <ac:chgData name="Thomas Wies" userId="d7ab67005363ae1e" providerId="LiveId" clId="{E898779E-0102-49A8-9692-F922784A186E}" dt="2026-05-26T19:37:07.886" v="887"/>
          <ac:spMkLst>
            <pc:docMk/>
            <pc:sldMk cId="4020884495" sldId="669"/>
            <ac:spMk id="13" creationId="{82ABEB02-A5AB-F675-E23F-D89F22DC00D9}"/>
          </ac:spMkLst>
        </pc:spChg>
        <pc:spChg chg="add mod">
          <ac:chgData name="Thomas Wies" userId="d7ab67005363ae1e" providerId="LiveId" clId="{E898779E-0102-49A8-9692-F922784A186E}" dt="2026-05-27T20:50:50.186" v="1138"/>
          <ac:spMkLst>
            <pc:docMk/>
            <pc:sldMk cId="4020884495" sldId="669"/>
            <ac:spMk id="23" creationId="{6695D97A-91F7-902C-E085-3CEC741C576C}"/>
          </ac:spMkLst>
        </pc:spChg>
      </pc:sldChg>
      <pc:sldChg chg="addSp delSp modSp mod">
        <pc:chgData name="Thomas Wies" userId="d7ab67005363ae1e" providerId="LiveId" clId="{E898779E-0102-49A8-9692-F922784A186E}" dt="2026-05-27T20:51:00.856" v="1141"/>
        <pc:sldMkLst>
          <pc:docMk/>
          <pc:sldMk cId="3430953636" sldId="672"/>
        </pc:sldMkLst>
        <pc:spChg chg="add mod">
          <ac:chgData name="Thomas Wies" userId="d7ab67005363ae1e" providerId="LiveId" clId="{E898779E-0102-49A8-9692-F922784A186E}" dt="2026-05-26T19:37:18.645" v="889"/>
          <ac:spMkLst>
            <pc:docMk/>
            <pc:sldMk cId="3430953636" sldId="672"/>
            <ac:spMk id="6" creationId="{7A97C7B9-B373-E9F0-2ED0-561265405D7A}"/>
          </ac:spMkLst>
        </pc:spChg>
        <pc:spChg chg="add mod">
          <ac:chgData name="Thomas Wies" userId="d7ab67005363ae1e" providerId="LiveId" clId="{E898779E-0102-49A8-9692-F922784A186E}" dt="2026-05-27T20:51:00.856" v="1141"/>
          <ac:spMkLst>
            <pc:docMk/>
            <pc:sldMk cId="3430953636" sldId="672"/>
            <ac:spMk id="15" creationId="{6346D7B1-EE81-4C2B-1C3F-08FB0BEE5C7F}"/>
          </ac:spMkLst>
        </pc:spChg>
      </pc:sldChg>
      <pc:sldChg chg="addSp modSp mod modAnim">
        <pc:chgData name="Thomas Wies" userId="d7ab67005363ae1e" providerId="LiveId" clId="{E898779E-0102-49A8-9692-F922784A186E}" dt="2026-05-27T20:59:52.410" v="1162"/>
        <pc:sldMkLst>
          <pc:docMk/>
          <pc:sldMk cId="295320078" sldId="674"/>
        </pc:sldMkLst>
        <pc:spChg chg="mod">
          <ac:chgData name="Thomas Wies" userId="d7ab67005363ae1e" providerId="LiveId" clId="{E898779E-0102-49A8-9692-F922784A186E}" dt="2026-05-27T20:59:36.557" v="1158" actId="1076"/>
          <ac:spMkLst>
            <pc:docMk/>
            <pc:sldMk cId="295320078" sldId="674"/>
            <ac:spMk id="4" creationId="{066EAA87-583F-36F0-F2CA-6E7BDD9A89BF}"/>
          </ac:spMkLst>
        </pc:spChg>
        <pc:spChg chg="add mod">
          <ac:chgData name="Thomas Wies" userId="d7ab67005363ae1e" providerId="LiveId" clId="{E898779E-0102-49A8-9692-F922784A186E}" dt="2026-05-27T20:59:47.629" v="1161" actId="14100"/>
          <ac:spMkLst>
            <pc:docMk/>
            <pc:sldMk cId="295320078" sldId="674"/>
            <ac:spMk id="6" creationId="{FE73BE09-0210-D779-FB98-492CE9F3FA17}"/>
          </ac:spMkLst>
        </pc:spChg>
      </pc:sldChg>
      <pc:sldChg chg="del">
        <pc:chgData name="Thomas Wies" userId="d7ab67005363ae1e" providerId="LiveId" clId="{E898779E-0102-49A8-9692-F922784A186E}" dt="2026-05-29T18:55:34.206" v="2184" actId="47"/>
        <pc:sldMkLst>
          <pc:docMk/>
          <pc:sldMk cId="153454530" sldId="678"/>
        </pc:sldMkLst>
      </pc:sldChg>
      <pc:sldChg chg="del">
        <pc:chgData name="Thomas Wies" userId="d7ab67005363ae1e" providerId="LiveId" clId="{E898779E-0102-49A8-9692-F922784A186E}" dt="2026-05-29T18:55:54.375" v="2185" actId="47"/>
        <pc:sldMkLst>
          <pc:docMk/>
          <pc:sldMk cId="308621752" sldId="683"/>
        </pc:sldMkLst>
      </pc:sldChg>
      <pc:sldChg chg="del">
        <pc:chgData name="Thomas Wies" userId="d7ab67005363ae1e" providerId="LiveId" clId="{E898779E-0102-49A8-9692-F922784A186E}" dt="2026-05-29T18:55:34.206" v="2184" actId="47"/>
        <pc:sldMkLst>
          <pc:docMk/>
          <pc:sldMk cId="1325396814" sldId="684"/>
        </pc:sldMkLst>
      </pc:sldChg>
      <pc:sldChg chg="addSp delSp modSp mod">
        <pc:chgData name="Thomas Wies" userId="d7ab67005363ae1e" providerId="LiveId" clId="{E898779E-0102-49A8-9692-F922784A186E}" dt="2026-05-27T20:55:31.805" v="1151"/>
        <pc:sldMkLst>
          <pc:docMk/>
          <pc:sldMk cId="11720083" sldId="686"/>
        </pc:sldMkLst>
        <pc:spChg chg="add mod">
          <ac:chgData name="Thomas Wies" userId="d7ab67005363ae1e" providerId="LiveId" clId="{E898779E-0102-49A8-9692-F922784A186E}" dt="2026-05-26T19:37:20.321" v="890"/>
          <ac:spMkLst>
            <pc:docMk/>
            <pc:sldMk cId="11720083" sldId="686"/>
            <ac:spMk id="13" creationId="{E42A381E-1EFF-59D0-5C8A-82F3B32A8E77}"/>
          </ac:spMkLst>
        </pc:spChg>
        <pc:spChg chg="add mod">
          <ac:chgData name="Thomas Wies" userId="d7ab67005363ae1e" providerId="LiveId" clId="{E898779E-0102-49A8-9692-F922784A186E}" dt="2026-05-27T20:51:08.714" v="1144"/>
          <ac:spMkLst>
            <pc:docMk/>
            <pc:sldMk cId="11720083" sldId="686"/>
            <ac:spMk id="20" creationId="{D7CB9345-2B24-2898-1AB1-928194B09BBC}"/>
          </ac:spMkLst>
        </pc:spChg>
        <pc:spChg chg="mod">
          <ac:chgData name="Thomas Wies" userId="d7ab67005363ae1e" providerId="LiveId" clId="{E898779E-0102-49A8-9692-F922784A186E}" dt="2026-05-27T20:55:31.805" v="1151"/>
          <ac:spMkLst>
            <pc:docMk/>
            <pc:sldMk cId="11720083" sldId="686"/>
            <ac:spMk id="22" creationId="{C6FBE10D-F4BB-CEDC-477A-4C45A2B06EE8}"/>
          </ac:spMkLst>
        </pc:spChg>
        <pc:spChg chg="mod">
          <ac:chgData name="Thomas Wies" userId="d7ab67005363ae1e" providerId="LiveId" clId="{E898779E-0102-49A8-9692-F922784A186E}" dt="2026-05-27T20:55:31.805" v="1151"/>
          <ac:spMkLst>
            <pc:docMk/>
            <pc:sldMk cId="11720083" sldId="686"/>
            <ac:spMk id="23" creationId="{A6434513-3D40-8B09-7613-FD90F0A31EDF}"/>
          </ac:spMkLst>
        </pc:spChg>
        <pc:spChg chg="mod">
          <ac:chgData name="Thomas Wies" userId="d7ab67005363ae1e" providerId="LiveId" clId="{E898779E-0102-49A8-9692-F922784A186E}" dt="2026-05-27T20:55:31.805" v="1151"/>
          <ac:spMkLst>
            <pc:docMk/>
            <pc:sldMk cId="11720083" sldId="686"/>
            <ac:spMk id="25" creationId="{2641176B-E4D1-6FE6-0C24-69801E17134C}"/>
          </ac:spMkLst>
        </pc:spChg>
        <pc:grpChg chg="add mod">
          <ac:chgData name="Thomas Wies" userId="d7ab67005363ae1e" providerId="LiveId" clId="{E898779E-0102-49A8-9692-F922784A186E}" dt="2026-05-27T20:55:31.805" v="1151"/>
          <ac:grpSpMkLst>
            <pc:docMk/>
            <pc:sldMk cId="11720083" sldId="686"/>
            <ac:grpSpMk id="21" creationId="{444AF5E7-44F4-3115-B86B-4008D3172358}"/>
          </ac:grpSpMkLst>
        </pc:grpChg>
        <pc:cxnChg chg="mod">
          <ac:chgData name="Thomas Wies" userId="d7ab67005363ae1e" providerId="LiveId" clId="{E898779E-0102-49A8-9692-F922784A186E}" dt="2026-05-27T20:55:31.805" v="1151"/>
          <ac:cxnSpMkLst>
            <pc:docMk/>
            <pc:sldMk cId="11720083" sldId="686"/>
            <ac:cxnSpMk id="24" creationId="{54163D24-1341-E035-0745-DDE3D089005D}"/>
          </ac:cxnSpMkLst>
        </pc:cxnChg>
      </pc:sldChg>
      <pc:sldChg chg="addSp modSp del mod ord">
        <pc:chgData name="Thomas Wies" userId="d7ab67005363ae1e" providerId="LiveId" clId="{E898779E-0102-49A8-9692-F922784A186E}" dt="2026-05-29T18:56:05.237" v="2186" actId="47"/>
        <pc:sldMkLst>
          <pc:docMk/>
          <pc:sldMk cId="1600544281" sldId="688"/>
        </pc:sldMkLst>
        <pc:spChg chg="mod">
          <ac:chgData name="Thomas Wies" userId="d7ab67005363ae1e" providerId="LiveId" clId="{E898779E-0102-49A8-9692-F922784A186E}" dt="2026-05-27T21:08:00.975" v="1238" actId="20577"/>
          <ac:spMkLst>
            <pc:docMk/>
            <pc:sldMk cId="1600544281" sldId="688"/>
            <ac:spMk id="5" creationId="{5914F93A-F186-4864-ADFD-212BC7043D71}"/>
          </ac:spMkLst>
        </pc:spChg>
        <pc:picChg chg="add mod">
          <ac:chgData name="Thomas Wies" userId="d7ab67005363ae1e" providerId="LiveId" clId="{E898779E-0102-49A8-9692-F922784A186E}" dt="2026-05-27T21:06:39.651" v="1167" actId="1076"/>
          <ac:picMkLst>
            <pc:docMk/>
            <pc:sldMk cId="1600544281" sldId="688"/>
            <ac:picMk id="2" creationId="{A63AC85D-2CD9-F097-7ADB-547893BFE0C1}"/>
          </ac:picMkLst>
        </pc:picChg>
      </pc:sldChg>
      <pc:sldChg chg="del">
        <pc:chgData name="Thomas Wies" userId="d7ab67005363ae1e" providerId="LiveId" clId="{E898779E-0102-49A8-9692-F922784A186E}" dt="2026-05-29T18:55:54.375" v="2185" actId="47"/>
        <pc:sldMkLst>
          <pc:docMk/>
          <pc:sldMk cId="2248214016" sldId="691"/>
        </pc:sldMkLst>
      </pc:sldChg>
      <pc:sldChg chg="del">
        <pc:chgData name="Thomas Wies" userId="d7ab67005363ae1e" providerId="LiveId" clId="{E898779E-0102-49A8-9692-F922784A186E}" dt="2026-05-29T18:55:54.375" v="2185" actId="47"/>
        <pc:sldMkLst>
          <pc:docMk/>
          <pc:sldMk cId="2971575796" sldId="692"/>
        </pc:sldMkLst>
      </pc:sldChg>
      <pc:sldChg chg="modSp del mod">
        <pc:chgData name="Thomas Wies" userId="d7ab67005363ae1e" providerId="LiveId" clId="{E898779E-0102-49A8-9692-F922784A186E}" dt="2026-05-29T18:55:54.375" v="2185" actId="47"/>
        <pc:sldMkLst>
          <pc:docMk/>
          <pc:sldMk cId="380343631" sldId="693"/>
        </pc:sldMkLst>
        <pc:spChg chg="mod">
          <ac:chgData name="Thomas Wies" userId="d7ab67005363ae1e" providerId="LiveId" clId="{E898779E-0102-49A8-9692-F922784A186E}" dt="2026-05-28T04:36:27.664" v="1981" actId="20577"/>
          <ac:spMkLst>
            <pc:docMk/>
            <pc:sldMk cId="380343631" sldId="693"/>
            <ac:spMk id="15" creationId="{C8D5188F-EC01-F5AF-A57A-56A7CFCA7885}"/>
          </ac:spMkLst>
        </pc:spChg>
      </pc:sldChg>
      <pc:sldChg chg="modSp mod">
        <pc:chgData name="Thomas Wies" userId="d7ab67005363ae1e" providerId="LiveId" clId="{E898779E-0102-49A8-9692-F922784A186E}" dt="2026-05-27T20:31:30.784" v="991" actId="20577"/>
        <pc:sldMkLst>
          <pc:docMk/>
          <pc:sldMk cId="2830758905" sldId="694"/>
        </pc:sldMkLst>
        <pc:spChg chg="mod">
          <ac:chgData name="Thomas Wies" userId="d7ab67005363ae1e" providerId="LiveId" clId="{E898779E-0102-49A8-9692-F922784A186E}" dt="2026-05-27T20:31:30.784" v="991" actId="20577"/>
          <ac:spMkLst>
            <pc:docMk/>
            <pc:sldMk cId="2830758905" sldId="694"/>
            <ac:spMk id="16" creationId="{5CB159B7-1A7C-FB2D-0B21-270AA1890291}"/>
          </ac:spMkLst>
        </pc:spChg>
      </pc:sldChg>
      <pc:sldChg chg="addSp modSp mod modAnim">
        <pc:chgData name="Thomas Wies" userId="d7ab67005363ae1e" providerId="LiveId" clId="{E898779E-0102-49A8-9692-F922784A186E}" dt="2026-05-27T20:35:35.162" v="1025" actId="1076"/>
        <pc:sldMkLst>
          <pc:docMk/>
          <pc:sldMk cId="1825407698" sldId="695"/>
        </pc:sldMkLst>
        <pc:spChg chg="add mod">
          <ac:chgData name="Thomas Wies" userId="d7ab67005363ae1e" providerId="LiveId" clId="{E898779E-0102-49A8-9692-F922784A186E}" dt="2026-05-27T20:35:24.339" v="1019" actId="1076"/>
          <ac:spMkLst>
            <pc:docMk/>
            <pc:sldMk cId="1825407698" sldId="695"/>
            <ac:spMk id="2" creationId="{41C69312-C6C2-AF4E-B704-21521A4B5AE3}"/>
          </ac:spMkLst>
        </pc:spChg>
        <pc:spChg chg="mod">
          <ac:chgData name="Thomas Wies" userId="d7ab67005363ae1e" providerId="LiveId" clId="{E898779E-0102-49A8-9692-F922784A186E}" dt="2026-05-27T20:31:56.507" v="996" actId="20577"/>
          <ac:spMkLst>
            <pc:docMk/>
            <pc:sldMk cId="1825407698" sldId="695"/>
            <ac:spMk id="3" creationId="{BFF15612-302D-523A-FF05-F19B6C546038}"/>
          </ac:spMkLst>
        </pc:spChg>
        <pc:spChg chg="mod">
          <ac:chgData name="Thomas Wies" userId="d7ab67005363ae1e" providerId="LiveId" clId="{E898779E-0102-49A8-9692-F922784A186E}" dt="2026-05-27T20:31:41.144" v="993" actId="20577"/>
          <ac:spMkLst>
            <pc:docMk/>
            <pc:sldMk cId="1825407698" sldId="695"/>
            <ac:spMk id="4" creationId="{3E668100-0A7C-CCF9-59EB-3C5FD8285126}"/>
          </ac:spMkLst>
        </pc:spChg>
        <pc:spChg chg="add mod">
          <ac:chgData name="Thomas Wies" userId="d7ab67005363ae1e" providerId="LiveId" clId="{E898779E-0102-49A8-9692-F922784A186E}" dt="2026-05-27T20:35:32.523" v="1023" actId="14100"/>
          <ac:spMkLst>
            <pc:docMk/>
            <pc:sldMk cId="1825407698" sldId="695"/>
            <ac:spMk id="5" creationId="{F6AB3D58-6EC0-B3E7-B010-B3889EE24F22}"/>
          </ac:spMkLst>
        </pc:spChg>
        <pc:spChg chg="add mod">
          <ac:chgData name="Thomas Wies" userId="d7ab67005363ae1e" providerId="LiveId" clId="{E898779E-0102-49A8-9692-F922784A186E}" dt="2026-05-27T20:35:35.162" v="1025" actId="1076"/>
          <ac:spMkLst>
            <pc:docMk/>
            <pc:sldMk cId="1825407698" sldId="695"/>
            <ac:spMk id="6" creationId="{8AAE8C71-C9AE-C8C0-A99E-74B8097E2A49}"/>
          </ac:spMkLst>
        </pc:spChg>
      </pc:sldChg>
      <pc:sldChg chg="addSp delSp modSp mod addAnim delAnim modAnim">
        <pc:chgData name="Thomas Wies" userId="d7ab67005363ae1e" providerId="LiveId" clId="{E898779E-0102-49A8-9692-F922784A186E}" dt="2026-05-28T03:42:45.687" v="1883"/>
        <pc:sldMkLst>
          <pc:docMk/>
          <pc:sldMk cId="3982269324" sldId="696"/>
        </pc:sldMkLst>
        <pc:spChg chg="del">
          <ac:chgData name="Thomas Wies" userId="d7ab67005363ae1e" providerId="LiveId" clId="{E898779E-0102-49A8-9692-F922784A186E}" dt="2026-05-28T03:42:12.490" v="1880" actId="478"/>
          <ac:spMkLst>
            <pc:docMk/>
            <pc:sldMk cId="3982269324" sldId="696"/>
            <ac:spMk id="2" creationId="{C677B1CA-B606-AAE2-6082-863F46206D99}"/>
          </ac:spMkLst>
        </pc:spChg>
        <pc:spChg chg="mod">
          <ac:chgData name="Thomas Wies" userId="d7ab67005363ae1e" providerId="LiveId" clId="{E898779E-0102-49A8-9692-F922784A186E}" dt="2026-05-27T20:25:03.917" v="900" actId="14100"/>
          <ac:spMkLst>
            <pc:docMk/>
            <pc:sldMk cId="3982269324" sldId="696"/>
            <ac:spMk id="3" creationId="{23AAB302-E26E-47CC-D199-0B91F13547A1}"/>
          </ac:spMkLst>
        </pc:spChg>
        <pc:spChg chg="add del mod">
          <ac:chgData name="Thomas Wies" userId="d7ab67005363ae1e" providerId="LiveId" clId="{E898779E-0102-49A8-9692-F922784A186E}" dt="2026-05-28T03:42:14.933" v="1881" actId="478"/>
          <ac:spMkLst>
            <pc:docMk/>
            <pc:sldMk cId="3982269324" sldId="696"/>
            <ac:spMk id="7" creationId="{8A4A7650-9590-A0B9-8CC6-B4CB4097FBAF}"/>
          </ac:spMkLst>
        </pc:spChg>
        <pc:spChg chg="add mod">
          <ac:chgData name="Thomas Wies" userId="d7ab67005363ae1e" providerId="LiveId" clId="{E898779E-0102-49A8-9692-F922784A186E}" dt="2026-05-28T03:42:15.491" v="1882"/>
          <ac:spMkLst>
            <pc:docMk/>
            <pc:sldMk cId="3982269324" sldId="696"/>
            <ac:spMk id="8" creationId="{0B8F0714-A640-84EC-83EE-47B3D9CA2F92}"/>
          </ac:spMkLst>
        </pc:spChg>
        <pc:picChg chg="mod">
          <ac:chgData name="Thomas Wies" userId="d7ab67005363ae1e" providerId="LiveId" clId="{E898779E-0102-49A8-9692-F922784A186E}" dt="2026-05-27T20:25:07.345" v="901" actId="1076"/>
          <ac:picMkLst>
            <pc:docMk/>
            <pc:sldMk cId="3982269324" sldId="696"/>
            <ac:picMk id="4" creationId="{C5EEF7A1-F155-2985-B644-EB4442648B70}"/>
          </ac:picMkLst>
        </pc:picChg>
      </pc:sldChg>
      <pc:sldChg chg="addSp modSp mod modAnim">
        <pc:chgData name="Thomas Wies" userId="d7ab67005363ae1e" providerId="LiveId" clId="{E898779E-0102-49A8-9692-F922784A186E}" dt="2026-05-27T20:38:13.423" v="1058" actId="1076"/>
        <pc:sldMkLst>
          <pc:docMk/>
          <pc:sldMk cId="1560694041" sldId="697"/>
        </pc:sldMkLst>
        <pc:spChg chg="add mod">
          <ac:chgData name="Thomas Wies" userId="d7ab67005363ae1e" providerId="LiveId" clId="{E898779E-0102-49A8-9692-F922784A186E}" dt="2026-05-27T20:38:13.423" v="1058" actId="1076"/>
          <ac:spMkLst>
            <pc:docMk/>
            <pc:sldMk cId="1560694041" sldId="697"/>
            <ac:spMk id="3" creationId="{08542C9B-D324-292C-80AC-E9198C50B0E3}"/>
          </ac:spMkLst>
        </pc:spChg>
        <pc:spChg chg="mod">
          <ac:chgData name="Thomas Wies" userId="d7ab67005363ae1e" providerId="LiveId" clId="{E898779E-0102-49A8-9692-F922784A186E}" dt="2026-05-27T20:38:07.627" v="1057" actId="20577"/>
          <ac:spMkLst>
            <pc:docMk/>
            <pc:sldMk cId="1560694041" sldId="697"/>
            <ac:spMk id="7" creationId="{C74BA885-59C6-890B-A4A5-D7D65FE91ACC}"/>
          </ac:spMkLst>
        </pc:spChg>
      </pc:sldChg>
      <pc:sldChg chg="addSp delSp modSp mod delAnim modAnim">
        <pc:chgData name="Thomas Wies" userId="d7ab67005363ae1e" providerId="LiveId" clId="{E898779E-0102-49A8-9692-F922784A186E}" dt="2026-05-28T03:54:48.956" v="1963" actId="1076"/>
        <pc:sldMkLst>
          <pc:docMk/>
          <pc:sldMk cId="887862553" sldId="698"/>
        </pc:sldMkLst>
        <pc:spChg chg="mod">
          <ac:chgData name="Thomas Wies" userId="d7ab67005363ae1e" providerId="LiveId" clId="{E898779E-0102-49A8-9692-F922784A186E}" dt="2026-05-27T20:39:54.540" v="1077" actId="20577"/>
          <ac:spMkLst>
            <pc:docMk/>
            <pc:sldMk cId="887862553" sldId="698"/>
            <ac:spMk id="2" creationId="{1EE64BC6-B8DA-958D-D8B2-8B4DAD2602EC}"/>
          </ac:spMkLst>
        </pc:spChg>
        <pc:spChg chg="mod">
          <ac:chgData name="Thomas Wies" userId="d7ab67005363ae1e" providerId="LiveId" clId="{E898779E-0102-49A8-9692-F922784A186E}" dt="2026-05-28T03:54:44.605" v="1962" actId="207"/>
          <ac:spMkLst>
            <pc:docMk/>
            <pc:sldMk cId="887862553" sldId="698"/>
            <ac:spMk id="3" creationId="{889CC5AF-BE82-DDF0-D631-C6E24943BEB7}"/>
          </ac:spMkLst>
        </pc:spChg>
        <pc:spChg chg="add mod">
          <ac:chgData name="Thomas Wies" userId="d7ab67005363ae1e" providerId="LiveId" clId="{E898779E-0102-49A8-9692-F922784A186E}" dt="2026-05-28T03:54:48.956" v="1963" actId="1076"/>
          <ac:spMkLst>
            <pc:docMk/>
            <pc:sldMk cId="887862553" sldId="698"/>
            <ac:spMk id="7" creationId="{2DBA9702-D3CA-E728-4703-330B6654EA35}"/>
          </ac:spMkLst>
        </pc:spChg>
        <pc:spChg chg="add mod">
          <ac:chgData name="Thomas Wies" userId="d7ab67005363ae1e" providerId="LiveId" clId="{E898779E-0102-49A8-9692-F922784A186E}" dt="2026-05-28T03:53:16.502" v="1954" actId="1076"/>
          <ac:spMkLst>
            <pc:docMk/>
            <pc:sldMk cId="887862553" sldId="698"/>
            <ac:spMk id="9" creationId="{9AA37F17-4862-F4B4-DBBC-4D6306C4C60E}"/>
          </ac:spMkLst>
        </pc:spChg>
        <pc:picChg chg="add mod">
          <ac:chgData name="Thomas Wies" userId="d7ab67005363ae1e" providerId="LiveId" clId="{E898779E-0102-49A8-9692-F922784A186E}" dt="2026-05-26T17:09:30.129" v="38" actId="1076"/>
          <ac:picMkLst>
            <pc:docMk/>
            <pc:sldMk cId="887862553" sldId="698"/>
            <ac:picMk id="4" creationId="{6500981D-73E2-7FEC-B981-C3177803AEF1}"/>
          </ac:picMkLst>
        </pc:picChg>
      </pc:sldChg>
      <pc:sldChg chg="addSp delSp modSp add mod">
        <pc:chgData name="Thomas Wies" userId="d7ab67005363ae1e" providerId="LiveId" clId="{E898779E-0102-49A8-9692-F922784A186E}" dt="2026-05-27T23:49:43.116" v="1256" actId="1076"/>
        <pc:sldMkLst>
          <pc:docMk/>
          <pc:sldMk cId="3323784131" sldId="699"/>
        </pc:sldMkLst>
        <pc:spChg chg="mod">
          <ac:chgData name="Thomas Wies" userId="d7ab67005363ae1e" providerId="LiveId" clId="{E898779E-0102-49A8-9692-F922784A186E}" dt="2026-05-27T23:49:35.458" v="1254" actId="255"/>
          <ac:spMkLst>
            <pc:docMk/>
            <pc:sldMk cId="3323784131" sldId="699"/>
            <ac:spMk id="5" creationId="{7498C36C-04BA-D6EB-2534-922324302F2A}"/>
          </ac:spMkLst>
        </pc:spChg>
        <pc:spChg chg="mod">
          <ac:chgData name="Thomas Wies" userId="d7ab67005363ae1e" providerId="LiveId" clId="{E898779E-0102-49A8-9692-F922784A186E}" dt="2026-05-27T23:49:08.639" v="1242"/>
          <ac:spMkLst>
            <pc:docMk/>
            <pc:sldMk cId="3323784131" sldId="699"/>
            <ac:spMk id="7" creationId="{716D47A0-7C70-C67F-92F5-D6B4EB9D7F8F}"/>
          </ac:spMkLst>
        </pc:spChg>
        <pc:spChg chg="add mod">
          <ac:chgData name="Thomas Wies" userId="d7ab67005363ae1e" providerId="LiveId" clId="{E898779E-0102-49A8-9692-F922784A186E}" dt="2026-05-27T23:49:08.639" v="1242"/>
          <ac:spMkLst>
            <pc:docMk/>
            <pc:sldMk cId="3323784131" sldId="699"/>
            <ac:spMk id="8" creationId="{8246ABE7-A9B3-7AC1-ABB1-C06E728570B9}"/>
          </ac:spMkLst>
        </pc:spChg>
        <pc:grpChg chg="add mod">
          <ac:chgData name="Thomas Wies" userId="d7ab67005363ae1e" providerId="LiveId" clId="{E898779E-0102-49A8-9692-F922784A186E}" dt="2026-05-27T23:49:08.639" v="1242"/>
          <ac:grpSpMkLst>
            <pc:docMk/>
            <pc:sldMk cId="3323784131" sldId="699"/>
            <ac:grpSpMk id="4" creationId="{982DE8C3-A09E-5700-1133-98DB9FE68672}"/>
          </ac:grpSpMkLst>
        </pc:grpChg>
        <pc:picChg chg="mod">
          <ac:chgData name="Thomas Wies" userId="d7ab67005363ae1e" providerId="LiveId" clId="{E898779E-0102-49A8-9692-F922784A186E}" dt="2026-05-27T23:49:43.116" v="1256" actId="1076"/>
          <ac:picMkLst>
            <pc:docMk/>
            <pc:sldMk cId="3323784131" sldId="699"/>
            <ac:picMk id="2" creationId="{34C96226-6526-69D5-186F-274AFB54F71A}"/>
          </ac:picMkLst>
        </pc:picChg>
        <pc:picChg chg="mod">
          <ac:chgData name="Thomas Wies" userId="d7ab67005363ae1e" providerId="LiveId" clId="{E898779E-0102-49A8-9692-F922784A186E}" dt="2026-05-27T23:49:08.639" v="1242"/>
          <ac:picMkLst>
            <pc:docMk/>
            <pc:sldMk cId="3323784131" sldId="699"/>
            <ac:picMk id="6" creationId="{C6A54BD7-F8EA-7307-F86D-4E8C74699EBD}"/>
          </ac:picMkLst>
        </pc:picChg>
      </pc:sldChg>
      <pc:sldChg chg="addSp delSp modSp new mod addAnim delAnim modAnim">
        <pc:chgData name="Thomas Wies" userId="d7ab67005363ae1e" providerId="LiveId" clId="{E898779E-0102-49A8-9692-F922784A186E}" dt="2026-05-26T19:30:29.291" v="859" actId="20577"/>
        <pc:sldMkLst>
          <pc:docMk/>
          <pc:sldMk cId="2277005816" sldId="700"/>
        </pc:sldMkLst>
        <pc:spChg chg="mod">
          <ac:chgData name="Thomas Wies" userId="d7ab67005363ae1e" providerId="LiveId" clId="{E898779E-0102-49A8-9692-F922784A186E}" dt="2026-05-26T17:13:36.704" v="104" actId="20577"/>
          <ac:spMkLst>
            <pc:docMk/>
            <pc:sldMk cId="2277005816" sldId="700"/>
            <ac:spMk id="2" creationId="{7063483D-6670-B070-A2AD-A03CCB12D37F}"/>
          </ac:spMkLst>
        </pc:spChg>
        <pc:spChg chg="add del mod ord">
          <ac:chgData name="Thomas Wies" userId="d7ab67005363ae1e" providerId="LiveId" clId="{E898779E-0102-49A8-9692-F922784A186E}" dt="2026-05-26T19:30:29.291" v="859" actId="20577"/>
          <ac:spMkLst>
            <pc:docMk/>
            <pc:sldMk cId="2277005816" sldId="700"/>
            <ac:spMk id="4" creationId="{F671FDCD-F4C8-A84D-CB9A-5468B702500E}"/>
          </ac:spMkLst>
        </pc:spChg>
        <pc:spChg chg="add mod">
          <ac:chgData name="Thomas Wies" userId="d7ab67005363ae1e" providerId="LiveId" clId="{E898779E-0102-49A8-9692-F922784A186E}" dt="2026-05-26T17:32:10.536" v="304" actId="164"/>
          <ac:spMkLst>
            <pc:docMk/>
            <pc:sldMk cId="2277005816" sldId="700"/>
            <ac:spMk id="11" creationId="{9D6084E6-54F9-F153-805F-F62BECDB115F}"/>
          </ac:spMkLst>
        </pc:spChg>
        <pc:spChg chg="add mod">
          <ac:chgData name="Thomas Wies" userId="d7ab67005363ae1e" providerId="LiveId" clId="{E898779E-0102-49A8-9692-F922784A186E}" dt="2026-05-26T17:28:13.028" v="291" actId="14100"/>
          <ac:spMkLst>
            <pc:docMk/>
            <pc:sldMk cId="2277005816" sldId="700"/>
            <ac:spMk id="12" creationId="{81BE7E16-D7B0-03FC-1FC7-D4A38434CDAB}"/>
          </ac:spMkLst>
        </pc:spChg>
        <pc:spChg chg="add mod">
          <ac:chgData name="Thomas Wies" userId="d7ab67005363ae1e" providerId="LiveId" clId="{E898779E-0102-49A8-9692-F922784A186E}" dt="2026-05-26T19:30:27.479" v="858" actId="20577"/>
          <ac:spMkLst>
            <pc:docMk/>
            <pc:sldMk cId="2277005816" sldId="700"/>
            <ac:spMk id="13" creationId="{129D3F14-E527-A10B-C64E-7F6BF6708DE0}"/>
          </ac:spMkLst>
        </pc:spChg>
        <pc:spChg chg="add mod">
          <ac:chgData name="Thomas Wies" userId="d7ab67005363ae1e" providerId="LiveId" clId="{E898779E-0102-49A8-9692-F922784A186E}" dt="2026-05-26T17:31:57.039" v="303" actId="1076"/>
          <ac:spMkLst>
            <pc:docMk/>
            <pc:sldMk cId="2277005816" sldId="700"/>
            <ac:spMk id="14" creationId="{A88D2490-6F54-691D-AE27-EAC8E3A5DB74}"/>
          </ac:spMkLst>
        </pc:spChg>
        <pc:spChg chg="add mod">
          <ac:chgData name="Thomas Wies" userId="d7ab67005363ae1e" providerId="LiveId" clId="{E898779E-0102-49A8-9692-F922784A186E}" dt="2026-05-26T17:37:47.174" v="436" actId="1076"/>
          <ac:spMkLst>
            <pc:docMk/>
            <pc:sldMk cId="2277005816" sldId="700"/>
            <ac:spMk id="24" creationId="{837D1180-3548-D348-2B0F-CCF50EF9CE3D}"/>
          </ac:spMkLst>
        </pc:spChg>
        <pc:grpChg chg="add mod">
          <ac:chgData name="Thomas Wies" userId="d7ab67005363ae1e" providerId="LiveId" clId="{E898779E-0102-49A8-9692-F922784A186E}" dt="2026-05-26T17:32:10.536" v="304" actId="164"/>
          <ac:grpSpMkLst>
            <pc:docMk/>
            <pc:sldMk cId="2277005816" sldId="700"/>
            <ac:grpSpMk id="20" creationId="{49606B01-76CD-80CE-7D4B-BB56F133C15B}"/>
          </ac:grpSpMkLst>
        </pc:grpChg>
        <pc:picChg chg="add mod">
          <ac:chgData name="Thomas Wies" userId="d7ab67005363ae1e" providerId="LiveId" clId="{E898779E-0102-49A8-9692-F922784A186E}" dt="2026-05-26T17:32:10.536" v="304" actId="164"/>
          <ac:picMkLst>
            <pc:docMk/>
            <pc:sldMk cId="2277005816" sldId="700"/>
            <ac:picMk id="9" creationId="{11C37188-53B8-D294-2D8B-FDDA5CBACB18}"/>
          </ac:picMkLst>
        </pc:picChg>
        <pc:cxnChg chg="add mod">
          <ac:chgData name="Thomas Wies" userId="d7ab67005363ae1e" providerId="LiveId" clId="{E898779E-0102-49A8-9692-F922784A186E}" dt="2026-05-26T17:31:22.949" v="299" actId="692"/>
          <ac:cxnSpMkLst>
            <pc:docMk/>
            <pc:sldMk cId="2277005816" sldId="700"/>
            <ac:cxnSpMk id="16" creationId="{8B11E4AB-9457-CAD3-4918-205AED06016E}"/>
          </ac:cxnSpMkLst>
        </pc:cxnChg>
        <pc:cxnChg chg="add mod">
          <ac:chgData name="Thomas Wies" userId="d7ab67005363ae1e" providerId="LiveId" clId="{E898779E-0102-49A8-9692-F922784A186E}" dt="2026-05-26T17:31:30.411" v="302" actId="14100"/>
          <ac:cxnSpMkLst>
            <pc:docMk/>
            <pc:sldMk cId="2277005816" sldId="700"/>
            <ac:cxnSpMk id="17" creationId="{82B505A4-E0AD-D0EB-1D99-42F64154ADDA}"/>
          </ac:cxnSpMkLst>
        </pc:cxnChg>
      </pc:sldChg>
      <pc:sldChg chg="addSp delSp modSp add mod delAnim modAnim">
        <pc:chgData name="Thomas Wies" userId="d7ab67005363ae1e" providerId="LiveId" clId="{E898779E-0102-49A8-9692-F922784A186E}" dt="2026-05-27T20:43:16.705" v="1093" actId="207"/>
        <pc:sldMkLst>
          <pc:docMk/>
          <pc:sldMk cId="487573162" sldId="701"/>
        </pc:sldMkLst>
        <pc:spChg chg="mod">
          <ac:chgData name="Thomas Wies" userId="d7ab67005363ae1e" providerId="LiveId" clId="{E898779E-0102-49A8-9692-F922784A186E}" dt="2026-05-26T19:30:24.050" v="857" actId="20577"/>
          <ac:spMkLst>
            <pc:docMk/>
            <pc:sldMk cId="487573162" sldId="701"/>
            <ac:spMk id="4" creationId="{5C1E41F1-37D8-B3F0-9A9E-B2DD9ECA5D5D}"/>
          </ac:spMkLst>
        </pc:spChg>
        <pc:spChg chg="add mod">
          <ac:chgData name="Thomas Wies" userId="d7ab67005363ae1e" providerId="LiveId" clId="{E898779E-0102-49A8-9692-F922784A186E}" dt="2026-05-27T20:43:16.705" v="1093" actId="207"/>
          <ac:spMkLst>
            <pc:docMk/>
            <pc:sldMk cId="487573162" sldId="701"/>
            <ac:spMk id="10" creationId="{04DB3427-3E93-A87C-934B-3F8EA6100FBB}"/>
          </ac:spMkLst>
        </pc:spChg>
        <pc:spChg chg="mod ord">
          <ac:chgData name="Thomas Wies" userId="d7ab67005363ae1e" providerId="LiveId" clId="{E898779E-0102-49A8-9692-F922784A186E}" dt="2026-05-27T20:42:36.784" v="1091" actId="167"/>
          <ac:spMkLst>
            <pc:docMk/>
            <pc:sldMk cId="487573162" sldId="701"/>
            <ac:spMk id="13" creationId="{DECBD2D0-6537-C76D-820E-4C7200B4F14C}"/>
          </ac:spMkLst>
        </pc:spChg>
        <pc:spChg chg="add mod">
          <ac:chgData name="Thomas Wies" userId="d7ab67005363ae1e" providerId="LiveId" clId="{E898779E-0102-49A8-9692-F922784A186E}" dt="2026-05-26T17:42:27.426" v="466" actId="1076"/>
          <ac:spMkLst>
            <pc:docMk/>
            <pc:sldMk cId="487573162" sldId="701"/>
            <ac:spMk id="15" creationId="{D3282FBD-EC74-ED9B-F5D9-2A8F5CB3575F}"/>
          </ac:spMkLst>
        </pc:spChg>
        <pc:spChg chg="mod ord">
          <ac:chgData name="Thomas Wies" userId="d7ab67005363ae1e" providerId="LiveId" clId="{E898779E-0102-49A8-9692-F922784A186E}" dt="2026-05-27T20:42:30.561" v="1089" actId="167"/>
          <ac:spMkLst>
            <pc:docMk/>
            <pc:sldMk cId="487573162" sldId="701"/>
            <ac:spMk id="22" creationId="{446819F4-AA0F-FE22-AED4-B92AD37CDEE3}"/>
          </ac:spMkLst>
        </pc:spChg>
        <pc:picChg chg="add mod">
          <ac:chgData name="Thomas Wies" userId="d7ab67005363ae1e" providerId="LiveId" clId="{E898779E-0102-49A8-9692-F922784A186E}" dt="2026-05-26T17:42:30.327" v="467" actId="1076"/>
          <ac:picMkLst>
            <pc:docMk/>
            <pc:sldMk cId="487573162" sldId="701"/>
            <ac:picMk id="24" creationId="{7E5012DF-9A67-C147-B035-421DFF396EAA}"/>
          </ac:picMkLst>
        </pc:picChg>
      </pc:sldChg>
      <pc:sldChg chg="addSp delSp modSp add mod modTransition addAnim delAnim modAnim">
        <pc:chgData name="Thomas Wies" userId="d7ab67005363ae1e" providerId="LiveId" clId="{E898779E-0102-49A8-9692-F922784A186E}" dt="2026-05-27T20:43:29.346" v="1095" actId="207"/>
        <pc:sldMkLst>
          <pc:docMk/>
          <pc:sldMk cId="1716079069" sldId="702"/>
        </pc:sldMkLst>
        <pc:spChg chg="add mod">
          <ac:chgData name="Thomas Wies" userId="d7ab67005363ae1e" providerId="LiveId" clId="{E898779E-0102-49A8-9692-F922784A186E}" dt="2026-05-26T17:48:49.434" v="533" actId="20577"/>
          <ac:spMkLst>
            <pc:docMk/>
            <pc:sldMk cId="1716079069" sldId="702"/>
            <ac:spMk id="3" creationId="{D539B4C4-8465-9D57-6F43-A684BB34466B}"/>
          </ac:spMkLst>
        </pc:spChg>
        <pc:spChg chg="add mod">
          <ac:chgData name="Thomas Wies" userId="d7ab67005363ae1e" providerId="LiveId" clId="{E898779E-0102-49A8-9692-F922784A186E}" dt="2026-05-26T18:02:59.002" v="686"/>
          <ac:spMkLst>
            <pc:docMk/>
            <pc:sldMk cId="1716079069" sldId="702"/>
            <ac:spMk id="6" creationId="{67455F66-3E23-FAD2-595A-B917D954D1B8}"/>
          </ac:spMkLst>
        </pc:spChg>
        <pc:spChg chg="add mod">
          <ac:chgData name="Thomas Wies" userId="d7ab67005363ae1e" providerId="LiveId" clId="{E898779E-0102-49A8-9692-F922784A186E}" dt="2026-05-26T17:50:40.182" v="552" actId="1076"/>
          <ac:spMkLst>
            <pc:docMk/>
            <pc:sldMk cId="1716079069" sldId="702"/>
            <ac:spMk id="7" creationId="{B5E228EB-A7A9-9919-BA48-E4613515C023}"/>
          </ac:spMkLst>
        </pc:spChg>
        <pc:spChg chg="mod">
          <ac:chgData name="Thomas Wies" userId="d7ab67005363ae1e" providerId="LiveId" clId="{E898779E-0102-49A8-9692-F922784A186E}" dt="2026-05-26T19:30:15.382" v="854" actId="20577"/>
          <ac:spMkLst>
            <pc:docMk/>
            <pc:sldMk cId="1716079069" sldId="702"/>
            <ac:spMk id="22" creationId="{6ECFE39C-8A96-1205-9E68-B6FC88A0E5B9}"/>
          </ac:spMkLst>
        </pc:spChg>
        <pc:spChg chg="add mod">
          <ac:chgData name="Thomas Wies" userId="d7ab67005363ae1e" providerId="LiveId" clId="{E898779E-0102-49A8-9692-F922784A186E}" dt="2026-05-27T20:43:29.346" v="1095" actId="207"/>
          <ac:spMkLst>
            <pc:docMk/>
            <pc:sldMk cId="1716079069" sldId="702"/>
            <ac:spMk id="23" creationId="{46FF87E9-66C8-2829-0823-A9C45DFB1B5C}"/>
          </ac:spMkLst>
        </pc:spChg>
        <pc:spChg chg="add mod">
          <ac:chgData name="Thomas Wies" userId="d7ab67005363ae1e" providerId="LiveId" clId="{E898779E-0102-49A8-9692-F922784A186E}" dt="2026-05-26T17:52:31.429" v="603"/>
          <ac:spMkLst>
            <pc:docMk/>
            <pc:sldMk cId="1716079069" sldId="702"/>
            <ac:spMk id="25" creationId="{5EC2FE1C-7E8A-1D0A-1218-871E7B617475}"/>
          </ac:spMkLst>
        </pc:spChg>
        <pc:spChg chg="add mod">
          <ac:chgData name="Thomas Wies" userId="d7ab67005363ae1e" providerId="LiveId" clId="{E898779E-0102-49A8-9692-F922784A186E}" dt="2026-05-26T17:55:37.224" v="616" actId="255"/>
          <ac:spMkLst>
            <pc:docMk/>
            <pc:sldMk cId="1716079069" sldId="702"/>
            <ac:spMk id="26" creationId="{822CC78E-5C7B-6BAF-F004-720955C280E1}"/>
          </ac:spMkLst>
        </pc:spChg>
        <pc:spChg chg="add mod">
          <ac:chgData name="Thomas Wies" userId="d7ab67005363ae1e" providerId="LiveId" clId="{E898779E-0102-49A8-9692-F922784A186E}" dt="2026-05-26T17:55:37.224" v="616" actId="255"/>
          <ac:spMkLst>
            <pc:docMk/>
            <pc:sldMk cId="1716079069" sldId="702"/>
            <ac:spMk id="28" creationId="{2B07DE99-D830-D85E-505E-B03365A2D5D8}"/>
          </ac:spMkLst>
        </pc:spChg>
        <pc:spChg chg="add mod">
          <ac:chgData name="Thomas Wies" userId="d7ab67005363ae1e" providerId="LiveId" clId="{E898779E-0102-49A8-9692-F922784A186E}" dt="2026-05-26T17:57:20.986" v="624" actId="1076"/>
          <ac:spMkLst>
            <pc:docMk/>
            <pc:sldMk cId="1716079069" sldId="702"/>
            <ac:spMk id="32" creationId="{C2F9FB2C-F0C0-3269-E8C4-38F529185F7A}"/>
          </ac:spMkLst>
        </pc:spChg>
        <pc:spChg chg="add mod">
          <ac:chgData name="Thomas Wies" userId="d7ab67005363ae1e" providerId="LiveId" clId="{E898779E-0102-49A8-9692-F922784A186E}" dt="2026-05-26T18:00:48.649" v="655" actId="1076"/>
          <ac:spMkLst>
            <pc:docMk/>
            <pc:sldMk cId="1716079069" sldId="702"/>
            <ac:spMk id="33" creationId="{F589051C-E77E-9356-52E0-28C1A1C7C5F8}"/>
          </ac:spMkLst>
        </pc:spChg>
        <pc:spChg chg="add mod">
          <ac:chgData name="Thomas Wies" userId="d7ab67005363ae1e" providerId="LiveId" clId="{E898779E-0102-49A8-9692-F922784A186E}" dt="2026-05-26T18:01:24.624" v="662" actId="1076"/>
          <ac:spMkLst>
            <pc:docMk/>
            <pc:sldMk cId="1716079069" sldId="702"/>
            <ac:spMk id="35" creationId="{18E8BCEB-B939-071C-FB1E-17609F845400}"/>
          </ac:spMkLst>
        </pc:spChg>
        <pc:spChg chg="add mod">
          <ac:chgData name="Thomas Wies" userId="d7ab67005363ae1e" providerId="LiveId" clId="{E898779E-0102-49A8-9692-F922784A186E}" dt="2026-05-26T18:02:07.233" v="672" actId="1076"/>
          <ac:spMkLst>
            <pc:docMk/>
            <pc:sldMk cId="1716079069" sldId="702"/>
            <ac:spMk id="37" creationId="{D469A2FF-86D4-2934-3E09-08DC3AF69CCF}"/>
          </ac:spMkLst>
        </pc:spChg>
        <pc:spChg chg="add mod">
          <ac:chgData name="Thomas Wies" userId="d7ab67005363ae1e" providerId="LiveId" clId="{E898779E-0102-49A8-9692-F922784A186E}" dt="2026-05-26T18:08:15.215" v="713" actId="1035"/>
          <ac:spMkLst>
            <pc:docMk/>
            <pc:sldMk cId="1716079069" sldId="702"/>
            <ac:spMk id="38" creationId="{1BCD0006-F833-A49F-95CB-9119E58AFEC4}"/>
          </ac:spMkLst>
        </pc:spChg>
        <pc:spChg chg="add mod">
          <ac:chgData name="Thomas Wies" userId="d7ab67005363ae1e" providerId="LiveId" clId="{E898779E-0102-49A8-9692-F922784A186E}" dt="2026-05-26T18:07:02.666" v="706" actId="1076"/>
          <ac:spMkLst>
            <pc:docMk/>
            <pc:sldMk cId="1716079069" sldId="702"/>
            <ac:spMk id="40" creationId="{23FF7E9C-788A-EA07-8D6C-ABCE81918E44}"/>
          </ac:spMkLst>
        </pc:spChg>
        <pc:spChg chg="add mod">
          <ac:chgData name="Thomas Wies" userId="d7ab67005363ae1e" providerId="LiveId" clId="{E898779E-0102-49A8-9692-F922784A186E}" dt="2026-05-26T18:07:24.298" v="708" actId="1076"/>
          <ac:spMkLst>
            <pc:docMk/>
            <pc:sldMk cId="1716079069" sldId="702"/>
            <ac:spMk id="41" creationId="{974B970D-133C-6900-C700-BEFA62CDB1A9}"/>
          </ac:spMkLst>
        </pc:spChg>
        <pc:spChg chg="add mod">
          <ac:chgData name="Thomas Wies" userId="d7ab67005363ae1e" providerId="LiveId" clId="{E898779E-0102-49A8-9692-F922784A186E}" dt="2026-05-26T19:30:17.587" v="855" actId="20577"/>
          <ac:spMkLst>
            <pc:docMk/>
            <pc:sldMk cId="1716079069" sldId="702"/>
            <ac:spMk id="42" creationId="{7E037BD6-F91F-5DB0-6C6B-117B26AB5AE2}"/>
          </ac:spMkLst>
        </pc:spChg>
        <pc:grpChg chg="add mod">
          <ac:chgData name="Thomas Wies" userId="d7ab67005363ae1e" providerId="LiveId" clId="{E898779E-0102-49A8-9692-F922784A186E}" dt="2026-05-26T18:01:13.452" v="661" actId="1076"/>
          <ac:grpSpMkLst>
            <pc:docMk/>
            <pc:sldMk cId="1716079069" sldId="702"/>
            <ac:grpSpMk id="31" creationId="{77A2C8C2-2546-AFCA-91BD-E33A4BAAB567}"/>
          </ac:grpSpMkLst>
        </pc:grpChg>
        <pc:cxnChg chg="add mod">
          <ac:chgData name="Thomas Wies" userId="d7ab67005363ae1e" providerId="LiveId" clId="{E898779E-0102-49A8-9692-F922784A186E}" dt="2026-05-26T18:02:42.427" v="680" actId="20577"/>
          <ac:cxnSpMkLst>
            <pc:docMk/>
            <pc:sldMk cId="1716079069" sldId="702"/>
            <ac:cxnSpMk id="8" creationId="{40498810-07D8-5B45-F7C6-6B6F72B73C14}"/>
          </ac:cxnSpMkLst>
        </pc:cxnChg>
        <pc:cxnChg chg="add mod">
          <ac:chgData name="Thomas Wies" userId="d7ab67005363ae1e" providerId="LiveId" clId="{E898779E-0102-49A8-9692-F922784A186E}" dt="2026-05-26T18:02:42.427" v="680" actId="20577"/>
          <ac:cxnSpMkLst>
            <pc:docMk/>
            <pc:sldMk cId="1716079069" sldId="702"/>
            <ac:cxnSpMk id="9" creationId="{EBB3BB09-29BA-C76E-FBD4-4162A3E49ECF}"/>
          </ac:cxnSpMkLst>
        </pc:cxnChg>
        <pc:cxnChg chg="add mod">
          <ac:chgData name="Thomas Wies" userId="d7ab67005363ae1e" providerId="LiveId" clId="{E898779E-0102-49A8-9692-F922784A186E}" dt="2026-05-26T17:55:37.224" v="616" actId="255"/>
          <ac:cxnSpMkLst>
            <pc:docMk/>
            <pc:sldMk cId="1716079069" sldId="702"/>
            <ac:cxnSpMk id="29" creationId="{DBAC3B32-5110-37C8-FF70-B3A09DC2B93C}"/>
          </ac:cxnSpMkLst>
        </pc:cxnChg>
      </pc:sldChg>
      <pc:sldChg chg="addSp delSp modSp add mod modTransition addAnim delAnim modAnim">
        <pc:chgData name="Thomas Wies" userId="d7ab67005363ae1e" providerId="LiveId" clId="{E898779E-0102-49A8-9692-F922784A186E}" dt="2026-05-27T20:43:42.563" v="1097" actId="207"/>
        <pc:sldMkLst>
          <pc:docMk/>
          <pc:sldMk cId="3982111004" sldId="703"/>
        </pc:sldMkLst>
        <pc:spChg chg="add mod">
          <ac:chgData name="Thomas Wies" userId="d7ab67005363ae1e" providerId="LiveId" clId="{E898779E-0102-49A8-9692-F922784A186E}" dt="2026-05-26T19:30:10.454" v="852" actId="20577"/>
          <ac:spMkLst>
            <pc:docMk/>
            <pc:sldMk cId="3982111004" sldId="703"/>
            <ac:spMk id="4" creationId="{44578215-7AAA-3C5D-167E-32E76F3354C3}"/>
          </ac:spMkLst>
        </pc:spChg>
        <pc:spChg chg="add mod">
          <ac:chgData name="Thomas Wies" userId="d7ab67005363ae1e" providerId="LiveId" clId="{E898779E-0102-49A8-9692-F922784A186E}" dt="2026-05-26T18:12:24.962" v="762" actId="1076"/>
          <ac:spMkLst>
            <pc:docMk/>
            <pc:sldMk cId="3982111004" sldId="703"/>
            <ac:spMk id="12" creationId="{61684677-02D2-AE78-B503-AA4CB2C8A518}"/>
          </ac:spMkLst>
        </pc:spChg>
        <pc:spChg chg="add mod">
          <ac:chgData name="Thomas Wies" userId="d7ab67005363ae1e" providerId="LiveId" clId="{E898779E-0102-49A8-9692-F922784A186E}" dt="2026-05-26T18:12:46.735" v="771" actId="1076"/>
          <ac:spMkLst>
            <pc:docMk/>
            <pc:sldMk cId="3982111004" sldId="703"/>
            <ac:spMk id="13" creationId="{68014EC3-09D4-F1B1-EA23-B8EAE9433D22}"/>
          </ac:spMkLst>
        </pc:spChg>
        <pc:spChg chg="mod">
          <ac:chgData name="Thomas Wies" userId="d7ab67005363ae1e" providerId="LiveId" clId="{E898779E-0102-49A8-9692-F922784A186E}" dt="2026-05-26T19:30:11.930" v="853" actId="20577"/>
          <ac:spMkLst>
            <pc:docMk/>
            <pc:sldMk cId="3982111004" sldId="703"/>
            <ac:spMk id="22" creationId="{0AE06631-D560-AA0A-7EBF-5266986D09A2}"/>
          </ac:spMkLst>
        </pc:spChg>
        <pc:spChg chg="mod">
          <ac:chgData name="Thomas Wies" userId="d7ab67005363ae1e" providerId="LiveId" clId="{E898779E-0102-49A8-9692-F922784A186E}" dt="2026-05-27T20:43:42.563" v="1097" actId="207"/>
          <ac:spMkLst>
            <pc:docMk/>
            <pc:sldMk cId="3982111004" sldId="703"/>
            <ac:spMk id="23" creationId="{1DCE3894-7EC2-7951-40F4-0669A1C31FFF}"/>
          </ac:spMkLst>
        </pc:spChg>
        <pc:spChg chg="mod">
          <ac:chgData name="Thomas Wies" userId="d7ab67005363ae1e" providerId="LiveId" clId="{E898779E-0102-49A8-9692-F922784A186E}" dt="2026-05-26T18:15:59.087" v="799" actId="6549"/>
          <ac:spMkLst>
            <pc:docMk/>
            <pc:sldMk cId="3982111004" sldId="703"/>
            <ac:spMk id="38" creationId="{A9CF71C1-CA1D-D0AC-D58B-D394657E48DC}"/>
          </ac:spMkLst>
        </pc:spChg>
        <pc:picChg chg="add mod">
          <ac:chgData name="Thomas Wies" userId="d7ab67005363ae1e" providerId="LiveId" clId="{E898779E-0102-49A8-9692-F922784A186E}" dt="2026-05-26T18:13:01.039" v="773" actId="1076"/>
          <ac:picMkLst>
            <pc:docMk/>
            <pc:sldMk cId="3982111004" sldId="703"/>
            <ac:picMk id="14" creationId="{1C50D491-9ADB-4666-092E-F9FCDDE4EA58}"/>
          </ac:picMkLst>
        </pc:picChg>
        <pc:cxnChg chg="add mod">
          <ac:chgData name="Thomas Wies" userId="d7ab67005363ae1e" providerId="LiveId" clId="{E898779E-0102-49A8-9692-F922784A186E}" dt="2026-05-26T18:15:59.087" v="799" actId="6549"/>
          <ac:cxnSpMkLst>
            <pc:docMk/>
            <pc:sldMk cId="3982111004" sldId="703"/>
            <ac:cxnSpMk id="5" creationId="{E096D4D0-53F4-42D9-71F2-7827F5592DF5}"/>
          </ac:cxnSpMkLst>
        </pc:cxnChg>
        <pc:cxnChg chg="mod">
          <ac:chgData name="Thomas Wies" userId="d7ab67005363ae1e" providerId="LiveId" clId="{E898779E-0102-49A8-9692-F922784A186E}" dt="2026-05-26T18:11:28.599" v="743" actId="478"/>
          <ac:cxnSpMkLst>
            <pc:docMk/>
            <pc:sldMk cId="3982111004" sldId="703"/>
            <ac:cxnSpMk id="9" creationId="{7E587042-3B15-789B-FE90-E743B5EE7E26}"/>
          </ac:cxnSpMkLst>
        </pc:cxnChg>
      </pc:sldChg>
      <pc:sldChg chg="addSp delSp modSp add mod modTransition addAnim delAnim modAnim">
        <pc:chgData name="Thomas Wies" userId="d7ab67005363ae1e" providerId="LiveId" clId="{E898779E-0102-49A8-9692-F922784A186E}" dt="2026-05-27T20:44:22.450" v="1102" actId="1076"/>
        <pc:sldMkLst>
          <pc:docMk/>
          <pc:sldMk cId="2963179583" sldId="704"/>
        </pc:sldMkLst>
        <pc:spChg chg="mod">
          <ac:chgData name="Thomas Wies" userId="d7ab67005363ae1e" providerId="LiveId" clId="{E898779E-0102-49A8-9692-F922784A186E}" dt="2026-05-26T19:30:07.445" v="851" actId="20577"/>
          <ac:spMkLst>
            <pc:docMk/>
            <pc:sldMk cId="2963179583" sldId="704"/>
            <ac:spMk id="4" creationId="{E9F5F56B-FB34-4CFC-C14E-C43D4732EE60}"/>
          </ac:spMkLst>
        </pc:spChg>
        <pc:spChg chg="add mod">
          <ac:chgData name="Thomas Wies" userId="d7ab67005363ae1e" providerId="LiveId" clId="{E898779E-0102-49A8-9692-F922784A186E}" dt="2026-05-27T20:44:13.943" v="1100" actId="14100"/>
          <ac:spMkLst>
            <pc:docMk/>
            <pc:sldMk cId="2963179583" sldId="704"/>
            <ac:spMk id="6" creationId="{34CB1986-B73F-6007-F6BF-92E9B805E530}"/>
          </ac:spMkLst>
        </pc:spChg>
        <pc:spChg chg="add mod">
          <ac:chgData name="Thomas Wies" userId="d7ab67005363ae1e" providerId="LiveId" clId="{E898779E-0102-49A8-9692-F922784A186E}" dt="2026-05-26T19:28:03.357" v="817" actId="14100"/>
          <ac:spMkLst>
            <pc:docMk/>
            <pc:sldMk cId="2963179583" sldId="704"/>
            <ac:spMk id="11" creationId="{1A365EA8-45F1-7DD5-EF6E-C418A66B9E59}"/>
          </ac:spMkLst>
        </pc:spChg>
        <pc:spChg chg="add mod">
          <ac:chgData name="Thomas Wies" userId="d7ab67005363ae1e" providerId="LiveId" clId="{E898779E-0102-49A8-9692-F922784A186E}" dt="2026-05-27T20:43:58.984" v="1099" actId="207"/>
          <ac:spMkLst>
            <pc:docMk/>
            <pc:sldMk cId="2963179583" sldId="704"/>
            <ac:spMk id="18" creationId="{865F8645-4E7F-F3A4-8E4A-E8C126BBDCC7}"/>
          </ac:spMkLst>
        </pc:spChg>
        <pc:spChg chg="add mod">
          <ac:chgData name="Thomas Wies" userId="d7ab67005363ae1e" providerId="LiveId" clId="{E898779E-0102-49A8-9692-F922784A186E}" dt="2026-05-27T20:44:19.425" v="1101" actId="1076"/>
          <ac:spMkLst>
            <pc:docMk/>
            <pc:sldMk cId="2963179583" sldId="704"/>
            <ac:spMk id="19" creationId="{CC948057-0892-CCDE-63FA-1AB5544ABE51}"/>
          </ac:spMkLst>
        </pc:spChg>
        <pc:picChg chg="add mod">
          <ac:chgData name="Thomas Wies" userId="d7ab67005363ae1e" providerId="LiveId" clId="{E898779E-0102-49A8-9692-F922784A186E}" dt="2026-05-27T20:44:22.450" v="1102" actId="1076"/>
          <ac:picMkLst>
            <pc:docMk/>
            <pc:sldMk cId="2963179583" sldId="704"/>
            <ac:picMk id="20" creationId="{03BBE299-903F-B3EE-8490-33D92E09E1ED}"/>
          </ac:picMkLst>
        </pc:picChg>
        <pc:cxnChg chg="add mod">
          <ac:chgData name="Thomas Wies" userId="d7ab67005363ae1e" providerId="LiveId" clId="{E898779E-0102-49A8-9692-F922784A186E}" dt="2026-05-27T20:44:13.943" v="1100" actId="14100"/>
          <ac:cxnSpMkLst>
            <pc:docMk/>
            <pc:sldMk cId="2963179583" sldId="704"/>
            <ac:cxnSpMk id="10" creationId="{78B2BA5B-2B03-94E4-A8E9-0834AF6D41B5}"/>
          </ac:cxnSpMkLst>
        </pc:cxnChg>
      </pc:sldChg>
      <pc:sldChg chg="addSp delSp modSp add mod modAnim">
        <pc:chgData name="Thomas Wies" userId="d7ab67005363ae1e" providerId="LiveId" clId="{E898779E-0102-49A8-9692-F922784A186E}" dt="2026-05-28T03:39:47.301" v="1879" actId="166"/>
        <pc:sldMkLst>
          <pc:docMk/>
          <pc:sldMk cId="452311708" sldId="705"/>
        </pc:sldMkLst>
        <pc:spChg chg="add mod">
          <ac:chgData name="Thomas Wies" userId="d7ab67005363ae1e" providerId="LiveId" clId="{E898779E-0102-49A8-9692-F922784A186E}" dt="2026-05-27T20:23:51.647" v="893"/>
          <ac:spMkLst>
            <pc:docMk/>
            <pc:sldMk cId="452311708" sldId="705"/>
            <ac:spMk id="11" creationId="{6D72A490-1258-B4FE-9094-DBA60BCDFD9E}"/>
          </ac:spMkLst>
        </pc:spChg>
        <pc:picChg chg="add mod">
          <ac:chgData name="Thomas Wies" userId="d7ab67005363ae1e" providerId="LiveId" clId="{E898779E-0102-49A8-9692-F922784A186E}" dt="2026-05-28T03:39:47.301" v="1879" actId="166"/>
          <ac:picMkLst>
            <pc:docMk/>
            <pc:sldMk cId="452311708" sldId="705"/>
            <ac:picMk id="4" creationId="{A4E1FFB1-A8C8-3186-171D-6970A39C95FB}"/>
          </ac:picMkLst>
        </pc:picChg>
        <pc:picChg chg="del">
          <ac:chgData name="Thomas Wies" userId="d7ab67005363ae1e" providerId="LiveId" clId="{E898779E-0102-49A8-9692-F922784A186E}" dt="2026-05-28T03:39:43.454" v="1878" actId="478"/>
          <ac:picMkLst>
            <pc:docMk/>
            <pc:sldMk cId="452311708" sldId="705"/>
            <ac:picMk id="12" creationId="{CC124FD0-F6A4-3C0B-409E-AF077602A06E}"/>
          </ac:picMkLst>
        </pc:picChg>
        <pc:picChg chg="mod ord">
          <ac:chgData name="Thomas Wies" userId="d7ab67005363ae1e" providerId="LiveId" clId="{E898779E-0102-49A8-9692-F922784A186E}" dt="2026-05-28T03:39:33.138" v="1877" actId="167"/>
          <ac:picMkLst>
            <pc:docMk/>
            <pc:sldMk cId="452311708" sldId="705"/>
            <ac:picMk id="14" creationId="{2701B034-EA90-F365-2C30-F7CBC413EF33}"/>
          </ac:picMkLst>
        </pc:picChg>
      </pc:sldChg>
      <pc:sldChg chg="add del">
        <pc:chgData name="Thomas Wies" userId="d7ab67005363ae1e" providerId="LiveId" clId="{E898779E-0102-49A8-9692-F922784A186E}" dt="2026-05-29T18:55:54.375" v="2185" actId="47"/>
        <pc:sldMkLst>
          <pc:docMk/>
          <pc:sldMk cId="3583572680" sldId="706"/>
        </pc:sldMkLst>
      </pc:sldChg>
      <pc:sldChg chg="modSp new mod">
        <pc:chgData name="Thomas Wies" userId="d7ab67005363ae1e" providerId="LiveId" clId="{E898779E-0102-49A8-9692-F922784A186E}" dt="2026-05-28T00:04:48.049" v="1857" actId="27636"/>
        <pc:sldMkLst>
          <pc:docMk/>
          <pc:sldMk cId="1771962670" sldId="707"/>
        </pc:sldMkLst>
        <pc:spChg chg="mod">
          <ac:chgData name="Thomas Wies" userId="d7ab67005363ae1e" providerId="LiveId" clId="{E898779E-0102-49A8-9692-F922784A186E}" dt="2026-05-28T00:04:02.816" v="1852" actId="20577"/>
          <ac:spMkLst>
            <pc:docMk/>
            <pc:sldMk cId="1771962670" sldId="707"/>
            <ac:spMk id="2" creationId="{852750B2-4641-3846-AD80-7CD4DBFEA8BA}"/>
          </ac:spMkLst>
        </pc:spChg>
        <pc:spChg chg="mod">
          <ac:chgData name="Thomas Wies" userId="d7ab67005363ae1e" providerId="LiveId" clId="{E898779E-0102-49A8-9692-F922784A186E}" dt="2026-05-28T00:04:48.049" v="1857" actId="27636"/>
          <ac:spMkLst>
            <pc:docMk/>
            <pc:sldMk cId="1771962670" sldId="707"/>
            <ac:spMk id="3" creationId="{854855D6-244D-7409-8AD2-E14977D1D7F1}"/>
          </ac:spMkLst>
        </pc:spChg>
      </pc:sldChg>
      <pc:sldChg chg="addSp delSp modSp new mod ord modAnim">
        <pc:chgData name="Thomas Wies" userId="d7ab67005363ae1e" providerId="LiveId" clId="{E898779E-0102-49A8-9692-F922784A186E}" dt="2026-05-28T15:20:56.885" v="1987"/>
        <pc:sldMkLst>
          <pc:docMk/>
          <pc:sldMk cId="4235072529" sldId="708"/>
        </pc:sldMkLst>
        <pc:spChg chg="del">
          <ac:chgData name="Thomas Wies" userId="d7ab67005363ae1e" providerId="LiveId" clId="{E898779E-0102-49A8-9692-F922784A186E}" dt="2026-05-28T02:06:05.205" v="1859" actId="478"/>
          <ac:spMkLst>
            <pc:docMk/>
            <pc:sldMk cId="4235072529" sldId="708"/>
            <ac:spMk id="3" creationId="{39EC77E6-4C5F-7A4C-37D7-5903E4B1A934}"/>
          </ac:spMkLst>
        </pc:spChg>
        <pc:spChg chg="add del">
          <ac:chgData name="Thomas Wies" userId="d7ab67005363ae1e" providerId="LiveId" clId="{E898779E-0102-49A8-9692-F922784A186E}" dt="2026-05-28T02:06:54.066" v="1861" actId="22"/>
          <ac:spMkLst>
            <pc:docMk/>
            <pc:sldMk cId="4235072529" sldId="708"/>
            <ac:spMk id="5" creationId="{CED070E5-26FA-568D-BEED-E8334B2A8CE1}"/>
          </ac:spMkLst>
        </pc:spChg>
        <pc:picChg chg="add mod">
          <ac:chgData name="Thomas Wies" userId="d7ab67005363ae1e" providerId="LiveId" clId="{E898779E-0102-49A8-9692-F922784A186E}" dt="2026-05-28T02:07:34.097" v="1862"/>
          <ac:picMkLst>
            <pc:docMk/>
            <pc:sldMk cId="4235072529" sldId="708"/>
            <ac:picMk id="6" creationId="{B8C73055-1739-C0A1-C819-94FC2C748AE0}"/>
          </ac:picMkLst>
        </pc:picChg>
      </pc:sldChg>
      <pc:sldChg chg="new del">
        <pc:chgData name="Thomas Wies" userId="d7ab67005363ae1e" providerId="LiveId" clId="{E898779E-0102-49A8-9692-F922784A186E}" dt="2026-05-28T20:37:20.123" v="1990" actId="47"/>
        <pc:sldMkLst>
          <pc:docMk/>
          <pc:sldMk cId="2543781557" sldId="709"/>
        </pc:sldMkLst>
      </pc:sldChg>
      <pc:sldChg chg="delSp new del mod">
        <pc:chgData name="Thomas Wies" userId="d7ab67005363ae1e" providerId="LiveId" clId="{E898779E-0102-49A8-9692-F922784A186E}" dt="2026-05-28T15:20:58.819" v="1988" actId="47"/>
        <pc:sldMkLst>
          <pc:docMk/>
          <pc:sldMk cId="3199463351" sldId="709"/>
        </pc:sldMkLst>
        <pc:spChg chg="del">
          <ac:chgData name="Thomas Wies" userId="d7ab67005363ae1e" providerId="LiveId" clId="{E898779E-0102-49A8-9692-F922784A186E}" dt="2026-05-28T05:15:32.196" v="1984" actId="478"/>
          <ac:spMkLst>
            <pc:docMk/>
            <pc:sldMk cId="3199463351" sldId="709"/>
            <ac:spMk id="2" creationId="{E6042216-7755-3203-E668-0E6BEDE0D480}"/>
          </ac:spMkLst>
        </pc:spChg>
        <pc:spChg chg="del">
          <ac:chgData name="Thomas Wies" userId="d7ab67005363ae1e" providerId="LiveId" clId="{E898779E-0102-49A8-9692-F922784A186E}" dt="2026-05-28T05:15:36.628" v="1985" actId="478"/>
          <ac:spMkLst>
            <pc:docMk/>
            <pc:sldMk cId="3199463351" sldId="709"/>
            <ac:spMk id="3" creationId="{5CBB30D6-E32D-E3DE-3C1A-6E52214DE57E}"/>
          </ac:spMkLst>
        </pc:spChg>
      </pc:sldChg>
      <pc:sldChg chg="delSp modSp new del mod ord">
        <pc:chgData name="Thomas Wies" userId="d7ab67005363ae1e" providerId="LiveId" clId="{E898779E-0102-49A8-9692-F922784A186E}" dt="2026-05-29T18:55:54.375" v="2185" actId="47"/>
        <pc:sldMkLst>
          <pc:docMk/>
          <pc:sldMk cId="3988441649" sldId="709"/>
        </pc:sldMkLst>
        <pc:spChg chg="del">
          <ac:chgData name="Thomas Wies" userId="d7ab67005363ae1e" providerId="LiveId" clId="{E898779E-0102-49A8-9692-F922784A186E}" dt="2026-05-28T20:41:02.537" v="2182" actId="478"/>
          <ac:spMkLst>
            <pc:docMk/>
            <pc:sldMk cId="3988441649" sldId="709"/>
            <ac:spMk id="2" creationId="{ADC6F7A9-44BC-5AD4-D8F3-7A862E8A4947}"/>
          </ac:spMkLst>
        </pc:spChg>
        <pc:spChg chg="mod">
          <ac:chgData name="Thomas Wies" userId="d7ab67005363ae1e" providerId="LiveId" clId="{E898779E-0102-49A8-9692-F922784A186E}" dt="2026-05-28T20:37:37.247" v="2004" actId="20577"/>
          <ac:spMkLst>
            <pc:docMk/>
            <pc:sldMk cId="3988441649" sldId="709"/>
            <ac:spMk id="3" creationId="{1438B747-1765-6C74-2C54-C381ABA7F27A}"/>
          </ac:spMkLst>
        </pc:spChg>
        <pc:spChg chg="mod">
          <ac:chgData name="Thomas Wies" userId="d7ab67005363ae1e" providerId="LiveId" clId="{E898779E-0102-49A8-9692-F922784A186E}" dt="2026-05-28T20:41:11.208" v="2183" actId="20577"/>
          <ac:spMkLst>
            <pc:docMk/>
            <pc:sldMk cId="3988441649" sldId="709"/>
            <ac:spMk id="4" creationId="{A93A8F3E-6DB6-7503-0FC5-4762EC80C268}"/>
          </ac:spMkLst>
        </pc:spChg>
      </pc:sldChg>
    </pc:docChg>
  </pc:docChgLst>
  <pc:docChgLst>
    <pc:chgData name="Thomas Wies" userId="d7ab67005363ae1e" providerId="LiveId" clId="{0A5BBCBD-2188-40D7-8EBD-C05DBECE2DD8}"/>
    <pc:docChg chg="undo custSel addSld delSld modSld sldOrd">
      <pc:chgData name="Thomas Wies" userId="d7ab67005363ae1e" providerId="LiveId" clId="{0A5BBCBD-2188-40D7-8EBD-C05DBECE2DD8}" dt="2026-05-26T01:30:07.922" v="2865" actId="20577"/>
      <pc:docMkLst>
        <pc:docMk/>
      </pc:docMkLst>
      <pc:sldChg chg="delSp modSp mod">
        <pc:chgData name="Thomas Wies" userId="d7ab67005363ae1e" providerId="LiveId" clId="{0A5BBCBD-2188-40D7-8EBD-C05DBECE2DD8}" dt="2026-05-22T00:19:39.783" v="4" actId="478"/>
        <pc:sldMkLst>
          <pc:docMk/>
          <pc:sldMk cId="1185142812" sldId="256"/>
        </pc:sldMkLst>
        <pc:spChg chg="mod">
          <ac:chgData name="Thomas Wies" userId="d7ab67005363ae1e" providerId="LiveId" clId="{0A5BBCBD-2188-40D7-8EBD-C05DBECE2DD8}" dt="2026-05-22T00:19:36.235" v="3" actId="14100"/>
          <ac:spMkLst>
            <pc:docMk/>
            <pc:sldMk cId="1185142812" sldId="256"/>
            <ac:spMk id="2" creationId="{D21B0ED8-173A-8AA9-E50D-EE588A53BA1A}"/>
          </ac:spMkLst>
        </pc:spChg>
      </pc:sldChg>
      <pc:sldChg chg="addSp delSp modSp add mod">
        <pc:chgData name="Thomas Wies" userId="d7ab67005363ae1e" providerId="LiveId" clId="{0A5BBCBD-2188-40D7-8EBD-C05DBECE2DD8}" dt="2026-05-26T00:01:48.786" v="841" actId="20577"/>
        <pc:sldMkLst>
          <pc:docMk/>
          <pc:sldMk cId="1841902510" sldId="404"/>
        </pc:sldMkLst>
        <pc:spChg chg="add del mod">
          <ac:chgData name="Thomas Wies" userId="d7ab67005363ae1e" providerId="LiveId" clId="{0A5BBCBD-2188-40D7-8EBD-C05DBECE2DD8}" dt="2026-05-25T23:42:12.362" v="282" actId="478"/>
          <ac:spMkLst>
            <pc:docMk/>
            <pc:sldMk cId="1841902510" sldId="404"/>
            <ac:spMk id="2" creationId="{00000000-0000-0000-0000-000000000000}"/>
          </ac:spMkLst>
        </pc:spChg>
        <pc:spChg chg="mod">
          <ac:chgData name="Thomas Wies" userId="d7ab67005363ae1e" providerId="LiveId" clId="{0A5BBCBD-2188-40D7-8EBD-C05DBECE2DD8}" dt="2026-05-26T00:01:48.786" v="841" actId="20577"/>
          <ac:spMkLst>
            <pc:docMk/>
            <pc:sldMk cId="1841902510" sldId="404"/>
            <ac:spMk id="3" creationId="{00000000-0000-0000-0000-000000000000}"/>
          </ac:spMkLst>
        </pc:spChg>
      </pc:sldChg>
      <pc:sldChg chg="modSp add mod">
        <pc:chgData name="Thomas Wies" userId="d7ab67005363ae1e" providerId="LiveId" clId="{0A5BBCBD-2188-40D7-8EBD-C05DBECE2DD8}" dt="2026-05-26T01:12:05.606" v="2363" actId="1038"/>
        <pc:sldMkLst>
          <pc:docMk/>
          <pc:sldMk cId="3037445629" sldId="407"/>
        </pc:sldMkLst>
        <pc:spChg chg="mod">
          <ac:chgData name="Thomas Wies" userId="d7ab67005363ae1e" providerId="LiveId" clId="{0A5BBCBD-2188-40D7-8EBD-C05DBECE2DD8}" dt="2026-05-26T01:11:53.476" v="2341" actId="14100"/>
          <ac:spMkLst>
            <pc:docMk/>
            <pc:sldMk cId="3037445629" sldId="407"/>
            <ac:spMk id="3" creationId="{00000000-0000-0000-0000-000000000000}"/>
          </ac:spMkLst>
        </pc:spChg>
        <pc:spChg chg="mod">
          <ac:chgData name="Thomas Wies" userId="d7ab67005363ae1e" providerId="LiveId" clId="{0A5BBCBD-2188-40D7-8EBD-C05DBECE2DD8}" dt="2026-05-26T01:12:05.606" v="2363" actId="1038"/>
          <ac:spMkLst>
            <pc:docMk/>
            <pc:sldMk cId="3037445629" sldId="407"/>
            <ac:spMk id="4" creationId="{00000000-0000-0000-0000-000000000000}"/>
          </ac:spMkLst>
        </pc:spChg>
      </pc:sldChg>
      <pc:sldChg chg="modSp add mod">
        <pc:chgData name="Thomas Wies" userId="d7ab67005363ae1e" providerId="LiveId" clId="{0A5BBCBD-2188-40D7-8EBD-C05DBECE2DD8}" dt="2026-05-26T01:11:00.278" v="2329" actId="20577"/>
        <pc:sldMkLst>
          <pc:docMk/>
          <pc:sldMk cId="3348535854" sldId="408"/>
        </pc:sldMkLst>
        <pc:spChg chg="mod">
          <ac:chgData name="Thomas Wies" userId="d7ab67005363ae1e" providerId="LiveId" clId="{0A5BBCBD-2188-40D7-8EBD-C05DBECE2DD8}" dt="2026-05-26T01:11:00.278" v="2329" actId="20577"/>
          <ac:spMkLst>
            <pc:docMk/>
            <pc:sldMk cId="3348535854" sldId="408"/>
            <ac:spMk id="3" creationId="{00000000-0000-0000-0000-000000000000}"/>
          </ac:spMkLst>
        </pc:spChg>
      </pc:sldChg>
      <pc:sldChg chg="addSp delSp modSp add mod delAnim modAnim">
        <pc:chgData name="Thomas Wies" userId="d7ab67005363ae1e" providerId="LiveId" clId="{0A5BBCBD-2188-40D7-8EBD-C05DBECE2DD8}" dt="2026-05-25T22:58:15.613" v="259" actId="1038"/>
        <pc:sldMkLst>
          <pc:docMk/>
          <pc:sldMk cId="3412443243" sldId="446"/>
        </pc:sldMkLst>
        <pc:spChg chg="add mod">
          <ac:chgData name="Thomas Wies" userId="d7ab67005363ae1e" providerId="LiveId" clId="{0A5BBCBD-2188-40D7-8EBD-C05DBECE2DD8}" dt="2026-05-25T22:56:44.001" v="213" actId="20577"/>
          <ac:spMkLst>
            <pc:docMk/>
            <pc:sldMk cId="3412443243" sldId="446"/>
            <ac:spMk id="2" creationId="{BCE86A30-FF62-0440-ABA2-C99E2B2CE62C}"/>
          </ac:spMkLst>
        </pc:spChg>
        <pc:spChg chg="add mod">
          <ac:chgData name="Thomas Wies" userId="d7ab67005363ae1e" providerId="LiveId" clId="{0A5BBCBD-2188-40D7-8EBD-C05DBECE2DD8}" dt="2026-05-25T22:20:45.511" v="136"/>
          <ac:spMkLst>
            <pc:docMk/>
            <pc:sldMk cId="3412443243" sldId="446"/>
            <ac:spMk id="5" creationId="{107A7A13-5929-9E72-0D1F-B85EC15320AC}"/>
          </ac:spMkLst>
        </pc:spChg>
        <pc:spChg chg="mod ord">
          <ac:chgData name="Thomas Wies" userId="d7ab67005363ae1e" providerId="LiveId" clId="{0A5BBCBD-2188-40D7-8EBD-C05DBECE2DD8}" dt="2026-05-25T22:58:15.613" v="259" actId="1038"/>
          <ac:spMkLst>
            <pc:docMk/>
            <pc:sldMk cId="3412443243" sldId="446"/>
            <ac:spMk id="8" creationId="{00000000-0000-0000-0000-000000000000}"/>
          </ac:spMkLst>
        </pc:spChg>
        <pc:spChg chg="add mod">
          <ac:chgData name="Thomas Wies" userId="d7ab67005363ae1e" providerId="LiveId" clId="{0A5BBCBD-2188-40D7-8EBD-C05DBECE2DD8}" dt="2026-05-25T22:24:33.096" v="180" actId="27636"/>
          <ac:spMkLst>
            <pc:docMk/>
            <pc:sldMk cId="3412443243" sldId="446"/>
            <ac:spMk id="16" creationId="{5CB159B7-1A7C-FB2D-0B21-270AA1890291}"/>
          </ac:spMkLst>
        </pc:spChg>
        <pc:spChg chg="add mod">
          <ac:chgData name="Thomas Wies" userId="d7ab67005363ae1e" providerId="LiveId" clId="{0A5BBCBD-2188-40D7-8EBD-C05DBECE2DD8}" dt="2026-05-25T22:57:28.066" v="215" actId="164"/>
          <ac:spMkLst>
            <pc:docMk/>
            <pc:sldMk cId="3412443243" sldId="446"/>
            <ac:spMk id="18" creationId="{5534FEB6-10CB-8FA7-A152-7CE0E3771077}"/>
          </ac:spMkLst>
        </pc:spChg>
        <pc:spChg chg="add mod">
          <ac:chgData name="Thomas Wies" userId="d7ab67005363ae1e" providerId="LiveId" clId="{0A5BBCBD-2188-40D7-8EBD-C05DBECE2DD8}" dt="2026-05-25T22:57:28.066" v="215" actId="164"/>
          <ac:spMkLst>
            <pc:docMk/>
            <pc:sldMk cId="3412443243" sldId="446"/>
            <ac:spMk id="19" creationId="{D918BB50-30E3-FF95-5D11-D2FCF5B7BE1A}"/>
          </ac:spMkLst>
        </pc:spChg>
        <pc:spChg chg="add mod">
          <ac:chgData name="Thomas Wies" userId="d7ab67005363ae1e" providerId="LiveId" clId="{0A5BBCBD-2188-40D7-8EBD-C05DBECE2DD8}" dt="2026-05-25T22:57:28.066" v="215" actId="164"/>
          <ac:spMkLst>
            <pc:docMk/>
            <pc:sldMk cId="3412443243" sldId="446"/>
            <ac:spMk id="21" creationId="{BDE53B69-1698-53B1-25DC-10D786967C77}"/>
          </ac:spMkLst>
        </pc:spChg>
        <pc:spChg chg="add mod">
          <ac:chgData name="Thomas Wies" userId="d7ab67005363ae1e" providerId="LiveId" clId="{0A5BBCBD-2188-40D7-8EBD-C05DBECE2DD8}" dt="2026-05-25T22:57:28.066" v="215" actId="164"/>
          <ac:spMkLst>
            <pc:docMk/>
            <pc:sldMk cId="3412443243" sldId="446"/>
            <ac:spMk id="24" creationId="{913D288B-5D1D-FCF9-1358-9A0647E87C7A}"/>
          </ac:spMkLst>
        </pc:spChg>
        <pc:spChg chg="add mod">
          <ac:chgData name="Thomas Wies" userId="d7ab67005363ae1e" providerId="LiveId" clId="{0A5BBCBD-2188-40D7-8EBD-C05DBECE2DD8}" dt="2026-05-25T22:57:28.066" v="215" actId="164"/>
          <ac:spMkLst>
            <pc:docMk/>
            <pc:sldMk cId="3412443243" sldId="446"/>
            <ac:spMk id="28" creationId="{5D30CB27-4000-A5E1-0595-70D794A8A3F5}"/>
          </ac:spMkLst>
        </pc:spChg>
        <pc:spChg chg="add mod">
          <ac:chgData name="Thomas Wies" userId="d7ab67005363ae1e" providerId="LiveId" clId="{0A5BBCBD-2188-40D7-8EBD-C05DBECE2DD8}" dt="2026-05-25T22:57:28.066" v="215" actId="164"/>
          <ac:spMkLst>
            <pc:docMk/>
            <pc:sldMk cId="3412443243" sldId="446"/>
            <ac:spMk id="29" creationId="{500C5966-CA13-462E-EC91-CB97B8B72A11}"/>
          </ac:spMkLst>
        </pc:spChg>
        <pc:grpChg chg="add mod">
          <ac:chgData name="Thomas Wies" userId="d7ab67005363ae1e" providerId="LiveId" clId="{0A5BBCBD-2188-40D7-8EBD-C05DBECE2DD8}" dt="2026-05-25T22:58:15.613" v="259" actId="1038"/>
          <ac:grpSpMkLst>
            <pc:docMk/>
            <pc:sldMk cId="3412443243" sldId="446"/>
            <ac:grpSpMk id="30" creationId="{A4F4D694-3D67-2C1F-2390-31715B246920}"/>
          </ac:grpSpMkLst>
        </pc:grpChg>
        <pc:cxnChg chg="add mod">
          <ac:chgData name="Thomas Wies" userId="d7ab67005363ae1e" providerId="LiveId" clId="{0A5BBCBD-2188-40D7-8EBD-C05DBECE2DD8}" dt="2026-05-25T22:57:28.066" v="215" actId="164"/>
          <ac:cxnSpMkLst>
            <pc:docMk/>
            <pc:sldMk cId="3412443243" sldId="446"/>
            <ac:cxnSpMk id="20" creationId="{8F0E5570-8201-A253-CB68-0A6A657FAC50}"/>
          </ac:cxnSpMkLst>
        </pc:cxnChg>
        <pc:cxnChg chg="add mod">
          <ac:chgData name="Thomas Wies" userId="d7ab67005363ae1e" providerId="LiveId" clId="{0A5BBCBD-2188-40D7-8EBD-C05DBECE2DD8}" dt="2026-05-25T22:57:28.066" v="215" actId="164"/>
          <ac:cxnSpMkLst>
            <pc:docMk/>
            <pc:sldMk cId="3412443243" sldId="446"/>
            <ac:cxnSpMk id="27" creationId="{2B1372BA-7CAE-F9CE-CD4F-3F454DB53506}"/>
          </ac:cxnSpMkLst>
        </pc:cxnChg>
      </pc:sldChg>
      <pc:sldChg chg="modSp mod">
        <pc:chgData name="Thomas Wies" userId="d7ab67005363ae1e" providerId="LiveId" clId="{0A5BBCBD-2188-40D7-8EBD-C05DBECE2DD8}" dt="2026-05-25T21:52:30.456" v="127" actId="20577"/>
        <pc:sldMkLst>
          <pc:docMk/>
          <pc:sldMk cId="1386080494" sldId="608"/>
        </pc:sldMkLst>
        <pc:spChg chg="mod">
          <ac:chgData name="Thomas Wies" userId="d7ab67005363ae1e" providerId="LiveId" clId="{0A5BBCBD-2188-40D7-8EBD-C05DBECE2DD8}" dt="2026-05-25T21:52:30.456" v="127" actId="20577"/>
          <ac:spMkLst>
            <pc:docMk/>
            <pc:sldMk cId="1386080494" sldId="608"/>
            <ac:spMk id="4" creationId="{350D4374-B485-F54B-ABD7-55E06FFDEF2A}"/>
          </ac:spMkLst>
        </pc:spChg>
      </pc:sldChg>
      <pc:sldChg chg="modSp mod">
        <pc:chgData name="Thomas Wies" userId="d7ab67005363ae1e" providerId="LiveId" clId="{0A5BBCBD-2188-40D7-8EBD-C05DBECE2DD8}" dt="2026-05-25T19:42:17.747" v="8" actId="166"/>
        <pc:sldMkLst>
          <pc:docMk/>
          <pc:sldMk cId="1132166563" sldId="665"/>
        </pc:sldMkLst>
        <pc:spChg chg="mod">
          <ac:chgData name="Thomas Wies" userId="d7ab67005363ae1e" providerId="LiveId" clId="{0A5BBCBD-2188-40D7-8EBD-C05DBECE2DD8}" dt="2026-05-25T19:42:12.148" v="7" actId="20577"/>
          <ac:spMkLst>
            <pc:docMk/>
            <pc:sldMk cId="1132166563" sldId="665"/>
            <ac:spMk id="9" creationId="{2E70E471-33B0-CC68-2AC9-BC0B68FCF9BC}"/>
          </ac:spMkLst>
        </pc:spChg>
        <pc:picChg chg="ord">
          <ac:chgData name="Thomas Wies" userId="d7ab67005363ae1e" providerId="LiveId" clId="{0A5BBCBD-2188-40D7-8EBD-C05DBECE2DD8}" dt="2026-05-25T19:42:17.747" v="8" actId="166"/>
          <ac:picMkLst>
            <pc:docMk/>
            <pc:sldMk cId="1132166563" sldId="665"/>
            <ac:picMk id="12" creationId="{919DF792-714C-06B3-74DE-9ACA112EB83B}"/>
          </ac:picMkLst>
        </pc:picChg>
      </pc:sldChg>
      <pc:sldChg chg="addSp delSp modSp mod delAnim modAnim">
        <pc:chgData name="Thomas Wies" userId="d7ab67005363ae1e" providerId="LiveId" clId="{0A5BBCBD-2188-40D7-8EBD-C05DBECE2DD8}" dt="2026-05-26T00:21:47.879" v="1480"/>
        <pc:sldMkLst>
          <pc:docMk/>
          <pc:sldMk cId="4069654787" sldId="667"/>
        </pc:sldMkLst>
        <pc:spChg chg="add mod">
          <ac:chgData name="Thomas Wies" userId="d7ab67005363ae1e" providerId="LiveId" clId="{0A5BBCBD-2188-40D7-8EBD-C05DBECE2DD8}" dt="2026-05-26T00:19:21.438" v="1476" actId="1076"/>
          <ac:spMkLst>
            <pc:docMk/>
            <pc:sldMk cId="4069654787" sldId="667"/>
            <ac:spMk id="7" creationId="{C74BA885-59C6-890B-A4A5-D7D65FE91ACC}"/>
          </ac:spMkLst>
        </pc:spChg>
      </pc:sldChg>
      <pc:sldChg chg="addSp delSp modSp mod modAnim">
        <pc:chgData name="Thomas Wies" userId="d7ab67005363ae1e" providerId="LiveId" clId="{0A5BBCBD-2188-40D7-8EBD-C05DBECE2DD8}" dt="2026-05-25T19:48:35.677" v="98"/>
        <pc:sldMkLst>
          <pc:docMk/>
          <pc:sldMk cId="363142555" sldId="668"/>
        </pc:sldMkLst>
        <pc:spChg chg="add mod">
          <ac:chgData name="Thomas Wies" userId="d7ab67005363ae1e" providerId="LiveId" clId="{0A5BBCBD-2188-40D7-8EBD-C05DBECE2DD8}" dt="2026-05-25T19:47:12.450" v="93" actId="164"/>
          <ac:spMkLst>
            <pc:docMk/>
            <pc:sldMk cId="363142555" sldId="668"/>
            <ac:spMk id="6" creationId="{30A5660F-D60A-C453-DB2D-7EE513FFC439}"/>
          </ac:spMkLst>
        </pc:spChg>
        <pc:spChg chg="add mod">
          <ac:chgData name="Thomas Wies" userId="d7ab67005363ae1e" providerId="LiveId" clId="{0A5BBCBD-2188-40D7-8EBD-C05DBECE2DD8}" dt="2026-05-25T19:47:12.450" v="93" actId="164"/>
          <ac:spMkLst>
            <pc:docMk/>
            <pc:sldMk cId="363142555" sldId="668"/>
            <ac:spMk id="18" creationId="{599E7E1B-01A5-A62E-85E8-B4093FFAC927}"/>
          </ac:spMkLst>
        </pc:spChg>
        <pc:grpChg chg="add mod">
          <ac:chgData name="Thomas Wies" userId="d7ab67005363ae1e" providerId="LiveId" clId="{0A5BBCBD-2188-40D7-8EBD-C05DBECE2DD8}" dt="2026-05-25T19:47:12.450" v="93" actId="164"/>
          <ac:grpSpMkLst>
            <pc:docMk/>
            <pc:sldMk cId="363142555" sldId="668"/>
            <ac:grpSpMk id="19" creationId="{4A45F48C-34D6-3535-301F-861277976595}"/>
          </ac:grpSpMkLst>
        </pc:grpChg>
        <pc:cxnChg chg="add mod">
          <ac:chgData name="Thomas Wies" userId="d7ab67005363ae1e" providerId="LiveId" clId="{0A5BBCBD-2188-40D7-8EBD-C05DBECE2DD8}" dt="2026-05-25T19:47:12.450" v="93" actId="164"/>
          <ac:cxnSpMkLst>
            <pc:docMk/>
            <pc:sldMk cId="363142555" sldId="668"/>
            <ac:cxnSpMk id="14" creationId="{9C5D732C-14B6-0610-A344-CDABA8139C85}"/>
          </ac:cxnSpMkLst>
        </pc:cxnChg>
      </pc:sldChg>
      <pc:sldChg chg="modSp mod">
        <pc:chgData name="Thomas Wies" userId="d7ab67005363ae1e" providerId="LiveId" clId="{0A5BBCBD-2188-40D7-8EBD-C05DBECE2DD8}" dt="2026-05-26T01:13:19.681" v="2416" actId="1076"/>
        <pc:sldMkLst>
          <pc:docMk/>
          <pc:sldMk cId="4020884495" sldId="669"/>
        </pc:sldMkLst>
        <pc:spChg chg="mod">
          <ac:chgData name="Thomas Wies" userId="d7ab67005363ae1e" providerId="LiveId" clId="{0A5BBCBD-2188-40D7-8EBD-C05DBECE2DD8}" dt="2026-05-26T01:13:19.681" v="2416" actId="1076"/>
          <ac:spMkLst>
            <pc:docMk/>
            <pc:sldMk cId="4020884495" sldId="669"/>
            <ac:spMk id="11" creationId="{1035E647-24BA-18A6-0733-09D6EC3F261F}"/>
          </ac:spMkLst>
        </pc:spChg>
      </pc:sldChg>
      <pc:sldChg chg="modSp mod">
        <pc:chgData name="Thomas Wies" userId="d7ab67005363ae1e" providerId="LiveId" clId="{0A5BBCBD-2188-40D7-8EBD-C05DBECE2DD8}" dt="2026-05-25T22:51:12.433" v="188" actId="20577"/>
        <pc:sldMkLst>
          <pc:docMk/>
          <pc:sldMk cId="295320078" sldId="674"/>
        </pc:sldMkLst>
        <pc:spChg chg="mod">
          <ac:chgData name="Thomas Wies" userId="d7ab67005363ae1e" providerId="LiveId" clId="{0A5BBCBD-2188-40D7-8EBD-C05DBECE2DD8}" dt="2026-05-25T22:51:12.433" v="188" actId="20577"/>
          <ac:spMkLst>
            <pc:docMk/>
            <pc:sldMk cId="295320078" sldId="674"/>
            <ac:spMk id="3" creationId="{E55110A3-7F6C-2BE5-AE33-6F320D4366FC}"/>
          </ac:spMkLst>
        </pc:spChg>
      </pc:sldChg>
      <pc:sldChg chg="modSp add mod ord">
        <pc:chgData name="Thomas Wies" userId="d7ab67005363ae1e" providerId="LiveId" clId="{0A5BBCBD-2188-40D7-8EBD-C05DBECE2DD8}" dt="2026-05-25T22:58:29.983" v="268" actId="1038"/>
        <pc:sldMkLst>
          <pc:docMk/>
          <pc:sldMk cId="2830758905" sldId="694"/>
        </pc:sldMkLst>
        <pc:spChg chg="mod">
          <ac:chgData name="Thomas Wies" userId="d7ab67005363ae1e" providerId="LiveId" clId="{0A5BBCBD-2188-40D7-8EBD-C05DBECE2DD8}" dt="2026-05-25T22:58:29.983" v="268" actId="1038"/>
          <ac:spMkLst>
            <pc:docMk/>
            <pc:sldMk cId="2830758905" sldId="694"/>
            <ac:spMk id="7" creationId="{00000000-0000-0000-0000-000000000000}"/>
          </ac:spMkLst>
        </pc:spChg>
        <pc:spChg chg="mod">
          <ac:chgData name="Thomas Wies" userId="d7ab67005363ae1e" providerId="LiveId" clId="{0A5BBCBD-2188-40D7-8EBD-C05DBECE2DD8}" dt="2026-05-25T22:58:29.983" v="268" actId="1038"/>
          <ac:spMkLst>
            <pc:docMk/>
            <pc:sldMk cId="2830758905" sldId="694"/>
            <ac:spMk id="8" creationId="{00000000-0000-0000-0000-000000000000}"/>
          </ac:spMkLst>
        </pc:spChg>
        <pc:spChg chg="mod">
          <ac:chgData name="Thomas Wies" userId="d7ab67005363ae1e" providerId="LiveId" clId="{0A5BBCBD-2188-40D7-8EBD-C05DBECE2DD8}" dt="2026-05-25T22:58:29.983" v="268" actId="1038"/>
          <ac:spMkLst>
            <pc:docMk/>
            <pc:sldMk cId="2830758905" sldId="694"/>
            <ac:spMk id="14" creationId="{00000000-0000-0000-0000-000000000000}"/>
          </ac:spMkLst>
        </pc:spChg>
      </pc:sldChg>
      <pc:sldChg chg="addSp delSp modSp new mod">
        <pc:chgData name="Thomas Wies" userId="d7ab67005363ae1e" providerId="LiveId" clId="{0A5BBCBD-2188-40D7-8EBD-C05DBECE2DD8}" dt="2026-05-26T00:28:38.947" v="1627" actId="22"/>
        <pc:sldMkLst>
          <pc:docMk/>
          <pc:sldMk cId="1825407698" sldId="695"/>
        </pc:sldMkLst>
        <pc:spChg chg="mod">
          <ac:chgData name="Thomas Wies" userId="d7ab67005363ae1e" providerId="LiveId" clId="{0A5BBCBD-2188-40D7-8EBD-C05DBECE2DD8}" dt="2026-05-26T00:26:04.572" v="1624" actId="20577"/>
          <ac:spMkLst>
            <pc:docMk/>
            <pc:sldMk cId="1825407698" sldId="695"/>
            <ac:spMk id="3" creationId="{BFF15612-302D-523A-FF05-F19B6C546038}"/>
          </ac:spMkLst>
        </pc:spChg>
        <pc:spChg chg="add mod">
          <ac:chgData name="Thomas Wies" userId="d7ab67005363ae1e" providerId="LiveId" clId="{0A5BBCBD-2188-40D7-8EBD-C05DBECE2DD8}" dt="2026-05-26T00:04:17.299" v="844"/>
          <ac:spMkLst>
            <pc:docMk/>
            <pc:sldMk cId="1825407698" sldId="695"/>
            <ac:spMk id="4" creationId="{3E668100-0A7C-CCF9-59EB-3C5FD8285126}"/>
          </ac:spMkLst>
        </pc:spChg>
      </pc:sldChg>
      <pc:sldChg chg="addSp delSp modSp add mod modAnim">
        <pc:chgData name="Thomas Wies" userId="d7ab67005363ae1e" providerId="LiveId" clId="{0A5BBCBD-2188-40D7-8EBD-C05DBECE2DD8}" dt="2026-05-26T00:23:25.111" v="1622" actId="1076"/>
        <pc:sldMkLst>
          <pc:docMk/>
          <pc:sldMk cId="3982269324" sldId="696"/>
        </pc:sldMkLst>
        <pc:spChg chg="add mod">
          <ac:chgData name="Thomas Wies" userId="d7ab67005363ae1e" providerId="LiveId" clId="{0A5BBCBD-2188-40D7-8EBD-C05DBECE2DD8}" dt="2026-05-26T00:23:17.120" v="1621" actId="20577"/>
          <ac:spMkLst>
            <pc:docMk/>
            <pc:sldMk cId="3982269324" sldId="696"/>
            <ac:spMk id="3" creationId="{23AAB302-E26E-47CC-D199-0B91F13547A1}"/>
          </ac:spMkLst>
        </pc:spChg>
        <pc:picChg chg="mod">
          <ac:chgData name="Thomas Wies" userId="d7ab67005363ae1e" providerId="LiveId" clId="{0A5BBCBD-2188-40D7-8EBD-C05DBECE2DD8}" dt="2026-05-26T00:23:25.111" v="1622" actId="1076"/>
          <ac:picMkLst>
            <pc:docMk/>
            <pc:sldMk cId="3982269324" sldId="696"/>
            <ac:picMk id="4" creationId="{C5EEF7A1-F155-2985-B644-EB4442648B70}"/>
          </ac:picMkLst>
        </pc:picChg>
      </pc:sldChg>
      <pc:sldChg chg="delSp modSp add mod delAnim modAnim">
        <pc:chgData name="Thomas Wies" userId="d7ab67005363ae1e" providerId="LiveId" clId="{0A5BBCBD-2188-40D7-8EBD-C05DBECE2DD8}" dt="2026-05-26T01:21:03.909" v="2675" actId="6549"/>
        <pc:sldMkLst>
          <pc:docMk/>
          <pc:sldMk cId="1560694041" sldId="697"/>
        </pc:sldMkLst>
        <pc:spChg chg="mod">
          <ac:chgData name="Thomas Wies" userId="d7ab67005363ae1e" providerId="LiveId" clId="{0A5BBCBD-2188-40D7-8EBD-C05DBECE2DD8}" dt="2026-05-26T01:00:39.096" v="2055" actId="20577"/>
          <ac:spMkLst>
            <pc:docMk/>
            <pc:sldMk cId="1560694041" sldId="697"/>
            <ac:spMk id="2" creationId="{C677B1CA-B606-AAE2-6082-863F46206D99}"/>
          </ac:spMkLst>
        </pc:spChg>
        <pc:spChg chg="mod">
          <ac:chgData name="Thomas Wies" userId="d7ab67005363ae1e" providerId="LiveId" clId="{0A5BBCBD-2188-40D7-8EBD-C05DBECE2DD8}" dt="2026-05-26T01:21:03.909" v="2675" actId="6549"/>
          <ac:spMkLst>
            <pc:docMk/>
            <pc:sldMk cId="1560694041" sldId="697"/>
            <ac:spMk id="7" creationId="{C74BA885-59C6-890B-A4A5-D7D65FE91ACC}"/>
          </ac:spMkLst>
        </pc:spChg>
      </pc:sldChg>
      <pc:sldChg chg="modSp new mod">
        <pc:chgData name="Thomas Wies" userId="d7ab67005363ae1e" providerId="LiveId" clId="{0A5BBCBD-2188-40D7-8EBD-C05DBECE2DD8}" dt="2026-05-26T01:30:07.922" v="2865" actId="20577"/>
        <pc:sldMkLst>
          <pc:docMk/>
          <pc:sldMk cId="887862553" sldId="698"/>
        </pc:sldMkLst>
        <pc:spChg chg="mod">
          <ac:chgData name="Thomas Wies" userId="d7ab67005363ae1e" providerId="LiveId" clId="{0A5BBCBD-2188-40D7-8EBD-C05DBECE2DD8}" dt="2026-05-26T01:30:07.922" v="2865" actId="20577"/>
          <ac:spMkLst>
            <pc:docMk/>
            <pc:sldMk cId="887862553" sldId="698"/>
            <ac:spMk id="2" creationId="{1EE64BC6-B8DA-958D-D8B2-8B4DAD2602EC}"/>
          </ac:spMkLst>
        </pc:spChg>
        <pc:spChg chg="mod">
          <ac:chgData name="Thomas Wies" userId="d7ab67005363ae1e" providerId="LiveId" clId="{0A5BBCBD-2188-40D7-8EBD-C05DBECE2DD8}" dt="2026-05-26T01:28:24.985" v="2860" actId="20577"/>
          <ac:spMkLst>
            <pc:docMk/>
            <pc:sldMk cId="887862553" sldId="698"/>
            <ac:spMk id="3" creationId="{889CC5AF-BE82-DDF0-D631-C6E24943BEB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7F2C48-923C-454A-8C9D-F5159E42F9A5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5617E2-4BF1-4B71-AD0C-111D15C09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495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Even peer-reviewed articles by world experts get concurrent algorithms wrong</a:t>
            </a:r>
          </a:p>
          <a:p>
            <a:endParaRPr lang="en-US"/>
          </a:p>
          <a:p>
            <a:r>
              <a:rPr lang="en-US"/>
              <a:t>Important class of algorithms: data structures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F89F6-DE07-4CC6-9AED-08F4892DB45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332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Works because * enforces </a:t>
            </a:r>
            <a:r>
              <a:rPr lang="en-US" err="1"/>
              <a:t>disjointness</a:t>
            </a:r>
            <a:r>
              <a:rPr lang="en-US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F89F6-DE07-4CC6-9AED-08F4892DB45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98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E90F3-02B8-1A30-67BC-6AED2E1DE3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8477E9-F497-72AC-94DE-0A03689C97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5D6FD-EC72-6891-FCF2-D852A1EB2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0F63-AD69-4C0A-BD8A-A5B573F8C9F3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8BE58-E8B8-5343-7C21-90E4638DC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FBDB2-81A9-924D-D219-57E4479EE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9CBD-FCDB-4723-A6A5-0A65BD77C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79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49A60-06FD-5BBF-809A-996037833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E85572-BF66-BEF4-4F07-5B818E57E6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0046E-D89F-E995-5B40-7E2FDDAD4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0F63-AD69-4C0A-BD8A-A5B573F8C9F3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9A30CF-CE8E-8251-FB3A-6FD704C0D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D4797-8526-C170-588E-7851EEAC5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9CBD-FCDB-4723-A6A5-0A65BD77C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09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FABB97-5FAE-22D1-566A-7279EE463A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18E27C-4DE0-0BE4-0138-9E36FFB3A5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476ADF-573A-4A2D-4E46-C60761E8D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0F63-AD69-4C0A-BD8A-A5B573F8C9F3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44AC4F-859E-BA5F-DDA4-D4C987D3D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62121-9067-ADC9-33AC-4F16B1414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9CBD-FCDB-4723-A6A5-0A65BD77C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807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"/>
          <p:cNvSpPr txBox="1">
            <a:spLocks noGrp="1"/>
          </p:cNvSpPr>
          <p:nvPr>
            <p:ph type="body" sz="quarter" idx="21"/>
          </p:nvPr>
        </p:nvSpPr>
        <p:spPr>
          <a:xfrm>
            <a:off x="603250" y="1162050"/>
            <a:ext cx="10985500" cy="501650"/>
          </a:xfrm>
          <a:prstGeom prst="rect">
            <a:avLst/>
          </a:prstGeom>
        </p:spPr>
        <p:txBody>
          <a:bodyPr lIns="45719" tIns="45719" rIns="45719" bIns="45719" anchor="ctr">
            <a:noAutofit/>
          </a:bodyPr>
          <a:lstStyle>
            <a:lvl1pPr marL="0" indent="0" defTabSz="412750">
              <a:spcBef>
                <a:spcPts val="0"/>
              </a:spcBef>
              <a:buSzTx/>
              <a:buNone/>
              <a:defRPr sz="5500">
                <a:latin typeface="+mj-lt"/>
                <a:ea typeface="+mj-ea"/>
                <a:cs typeface="+mj-cs"/>
                <a:sym typeface="Produkt Extralight"/>
              </a:defRPr>
            </a:lvl1pPr>
          </a:lstStyle>
          <a:p>
            <a:pPr marL="0" indent="0" defTabSz="825500">
              <a:spcBef>
                <a:spcPts val="0"/>
              </a:spcBef>
              <a:buSzTx/>
              <a:buNone/>
              <a:defRPr sz="5500">
                <a:latin typeface="+mj-lt"/>
                <a:ea typeface="+mj-ea"/>
                <a:cs typeface="+mj-cs"/>
                <a:sym typeface="Produkt Extralight"/>
              </a:defRPr>
            </a:pPr>
            <a:endParaRPr/>
          </a:p>
        </p:txBody>
      </p:sp>
      <p:sp>
        <p:nvSpPr>
          <p:cNvPr id="4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078985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14186-8BF3-396B-15FE-223C51EAA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D9F5B-25A0-9159-3EA0-FE61D11EA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A8E154-A02A-6C1B-9916-2AAB96E57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0F63-AD69-4C0A-BD8A-A5B573F8C9F3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66524F-6A3C-182F-142D-6985E0C67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6AE82E-BE0B-1C45-42A5-9CF260C01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9CBD-FCDB-4723-A6A5-0A65BD77C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809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0B83B-1494-9391-0DD2-3ABD72B1A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44B0EC-01DB-EF3A-05E1-90C4EC397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F00CF-5658-7368-A4D8-F39CADA46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0F63-AD69-4C0A-BD8A-A5B573F8C9F3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7BAE54-6594-DA70-D504-607CE794F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D3E30-0201-CEE8-C4D5-4F663644A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9CBD-FCDB-4723-A6A5-0A65BD77C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245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00880-5EDC-8BB7-F437-F9598566A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1D44E-1838-4AD3-69FB-D8D321E9C1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260C08-58A8-5857-118D-A5F5C04A28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D1AF9B-B7BB-AE58-4480-A257947F3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0F63-AD69-4C0A-BD8A-A5B573F8C9F3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DEF48A-1012-A605-414B-3A1E25B7B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D3E434-81AD-78C4-7503-9109CB258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9CBD-FCDB-4723-A6A5-0A65BD77C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9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4A252-3886-1102-E596-944A168E7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0F25E1-1EC8-F071-FFE0-3A344D8D4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2460AB-CAD1-7BE0-459D-E8A8C53D0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B0FB5D-5285-BD41-95A4-A5A773A618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030E88-70B7-BAC0-DAD8-3A96FEBA37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20F9A3-B430-4BF5-4920-2207A4EAF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0F63-AD69-4C0A-BD8A-A5B573F8C9F3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844CC3-E220-7EAA-FE1E-364D146A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57D7C4-2693-B76C-5045-3F472114D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9CBD-FCDB-4723-A6A5-0A65BD77C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28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FE56F-7282-1734-91AB-FB7D87E31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3ED8AF-E756-0B43-18D7-3FC60C305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0F63-AD69-4C0A-BD8A-A5B573F8C9F3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9C5838-95C1-C6EF-12BD-95E02E39E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E5C07F-57F5-7151-1CDE-1B45F98D8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9CBD-FCDB-4723-A6A5-0A65BD77C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395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EDAA5D-C001-7EB9-2235-5132DCB87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0F63-AD69-4C0A-BD8A-A5B573F8C9F3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ABBB93-DC73-78A9-BF5A-78AB23C66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8186BA-4560-8216-6161-AA8DFB0AE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9CBD-FCDB-4723-A6A5-0A65BD77C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37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B0277-A442-1AD9-214C-3D320335B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1341C-B77C-D967-0428-E1920914C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564A4B-5092-519B-BA0A-E4B4802697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C145A3-DCDB-3457-3490-3537A702A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0F63-AD69-4C0A-BD8A-A5B573F8C9F3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B010E4-5077-DA4C-2E30-9892AEDC8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629F9C-BD9D-23CA-F091-7A6D78329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9CBD-FCDB-4723-A6A5-0A65BD77C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81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AD8F1-0451-9C1F-EFF8-282B146F1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C934FD-E91A-7F95-10D5-3F9EB0C3AD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B959DD-68E3-B03E-5A0B-9ED00F22E0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F0E4CA-96D3-D87C-847A-32AFA2665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0F63-AD69-4C0A-BD8A-A5B573F8C9F3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24E386-291A-3167-4F5A-9B253C383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602750-ADDC-8575-8DA0-A8D227F53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9CBD-FCDB-4723-A6A5-0A65BD77C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08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7BEC69-8026-908B-B259-81CA83E11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2F026D-3010-646A-F687-DA8E838DDE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09E93-A6B7-8BB6-3619-82563C190D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4D0F63-AD69-4C0A-BD8A-A5B573F8C9F3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AAF100-ED17-5B11-04DB-C3BDECDEE8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6F87E-0465-062C-2A2C-1310459D18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E09CBD-FCDB-4723-A6A5-0A65BD77C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138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hyperlink" Target="https://freesvg.org/3darrow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5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4" Type="http://schemas.openxmlformats.org/officeDocument/2006/relationships/image" Target="../media/image49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t37BZZPTA0?feature=oembed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hyperlink" Target="https://freesvg.org/3darrow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11" Type="http://schemas.openxmlformats.org/officeDocument/2006/relationships/image" Target="../media/image46.png"/><Relationship Id="rId5" Type="http://schemas.openxmlformats.org/officeDocument/2006/relationships/image" Target="../media/image50.png"/><Relationship Id="rId10" Type="http://schemas.openxmlformats.org/officeDocument/2006/relationships/image" Target="../media/image61.png"/><Relationship Id="rId4" Type="http://schemas.openxmlformats.org/officeDocument/2006/relationships/image" Target="../media/image45.png"/><Relationship Id="rId9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freesvg.org/3darrow" TargetMode="External"/><Relationship Id="rId5" Type="http://schemas.openxmlformats.org/officeDocument/2006/relationships/image" Target="../media/image46.png"/><Relationship Id="rId4" Type="http://schemas.openxmlformats.org/officeDocument/2006/relationships/image" Target="../media/image6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tif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0.png"/><Relationship Id="rId5" Type="http://schemas.openxmlformats.org/officeDocument/2006/relationships/image" Target="../media/image410.png"/><Relationship Id="rId4" Type="http://schemas.openxmlformats.org/officeDocument/2006/relationships/image" Target="../media/image40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3" Type="http://schemas.openxmlformats.org/officeDocument/2006/relationships/image" Target="../media/image380.png"/><Relationship Id="rId7" Type="http://schemas.openxmlformats.org/officeDocument/2006/relationships/image" Target="../media/image440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0.png"/><Relationship Id="rId11" Type="http://schemas.openxmlformats.org/officeDocument/2006/relationships/image" Target="../media/image480.png"/><Relationship Id="rId5" Type="http://schemas.openxmlformats.org/officeDocument/2006/relationships/image" Target="../media/image430.png"/><Relationship Id="rId10" Type="http://schemas.openxmlformats.org/officeDocument/2006/relationships/image" Target="../media/image470.png"/><Relationship Id="rId4" Type="http://schemas.openxmlformats.org/officeDocument/2006/relationships/image" Target="../media/image400.png"/><Relationship Id="rId9" Type="http://schemas.openxmlformats.org/officeDocument/2006/relationships/image" Target="../media/image46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0.png"/><Relationship Id="rId5" Type="http://schemas.openxmlformats.org/officeDocument/2006/relationships/image" Target="../media/image410.png"/><Relationship Id="rId4" Type="http://schemas.openxmlformats.org/officeDocument/2006/relationships/image" Target="../media/image40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0.png"/><Relationship Id="rId3" Type="http://schemas.openxmlformats.org/officeDocument/2006/relationships/image" Target="../media/image380.png"/><Relationship Id="rId7" Type="http://schemas.openxmlformats.org/officeDocument/2006/relationships/image" Target="../media/image510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0.png"/><Relationship Id="rId5" Type="http://schemas.openxmlformats.org/officeDocument/2006/relationships/image" Target="../media/image500.png"/><Relationship Id="rId9" Type="http://schemas.openxmlformats.org/officeDocument/2006/relationships/image" Target="../media/image530.png"/><Relationship Id="rId4" Type="http://schemas.openxmlformats.org/officeDocument/2006/relationships/image" Target="../media/image40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Relationship Id="rId9" Type="http://schemas.openxmlformats.org/officeDocument/2006/relationships/image" Target="../media/image7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82.png"/><Relationship Id="rId7" Type="http://schemas.openxmlformats.org/officeDocument/2006/relationships/image" Target="../media/image77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10" Type="http://schemas.openxmlformats.org/officeDocument/2006/relationships/image" Target="../media/image73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3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8.png"/><Relationship Id="rId3" Type="http://schemas.openxmlformats.org/officeDocument/2006/relationships/image" Target="../media/image83.png"/><Relationship Id="rId7" Type="http://schemas.openxmlformats.org/officeDocument/2006/relationships/image" Target="../media/image92.png"/><Relationship Id="rId12" Type="http://schemas.openxmlformats.org/officeDocument/2006/relationships/image" Target="../media/image97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0.png"/><Relationship Id="rId7" Type="http://schemas.openxmlformats.org/officeDocument/2006/relationships/image" Target="../media/image100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3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B0ED8-173A-8AA9-E50D-EE588A53BA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77206"/>
          </a:xfrm>
        </p:spPr>
        <p:txBody>
          <a:bodyPr/>
          <a:lstStyle/>
          <a:p>
            <a:r>
              <a:rPr lang="en-US"/>
              <a:t>Concurrent Separation Logic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70C347-5886-CC6E-3CF4-0181711030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19400" y="4548968"/>
            <a:ext cx="4438650" cy="557784"/>
          </a:xfrm>
        </p:spPr>
        <p:txBody>
          <a:bodyPr>
            <a:normAutofit/>
          </a:bodyPr>
          <a:lstStyle/>
          <a:p>
            <a:pPr algn="l"/>
            <a:r>
              <a:rPr lang="en-US" sz="3200"/>
              <a:t>Thomas Wies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C7C93F-8E22-2AAA-3E99-A488F2C6C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445546"/>
            <a:ext cx="3133725" cy="76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142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Separation Logic Assertion Semantics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447800"/>
                <a:ext cx="8229600" cy="510540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Domains</a:t>
                </a:r>
              </a:p>
              <a:p>
                <a:pPr lvl="1"/>
                <a:r>
                  <a:rPr lang="en-US" dirty="0"/>
                  <a:t>references: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Ref</m:t>
                    </m:r>
                  </m:oMath>
                </a14:m>
                <a:endParaRPr lang="en-US" dirty="0">
                  <a:latin typeface="Cambria Math"/>
                  <a:ea typeface="Cambria Math"/>
                </a:endParaRPr>
              </a:p>
              <a:p>
                <a:pPr lvl="1"/>
                <a:r>
                  <a:rPr lang="en-US" dirty="0">
                    <a:latin typeface="+mj-lt"/>
                    <a:ea typeface="Cambria Math"/>
                  </a:rPr>
                  <a:t>values: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Val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Ref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 …</m:t>
                    </m:r>
                  </m:oMath>
                </a14:m>
                <a:endParaRPr lang="en-US" dirty="0">
                  <a:latin typeface="+mj-lt"/>
                </a:endParaRPr>
              </a:p>
              <a:p>
                <a:pPr lvl="1"/>
                <a:r>
                  <a:rPr lang="en-US" dirty="0">
                    <a:latin typeface="+mj-lt"/>
                  </a:rPr>
                  <a:t>fields: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Fld</m:t>
                    </m:r>
                  </m:oMath>
                </a14:m>
                <a:endParaRPr lang="en-US" b="0" dirty="0">
                  <a:latin typeface="+mj-lt"/>
                </a:endParaRPr>
              </a:p>
              <a:p>
                <a:pPr lvl="1"/>
                <a:r>
                  <a:rPr lang="en-US" dirty="0">
                    <a:latin typeface="+mj-lt"/>
                  </a:rPr>
                  <a:t>(program) variables: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</m:oMath>
                </a14:m>
                <a:endParaRPr lang="en-US" dirty="0">
                  <a:latin typeface="+mj-lt"/>
                </a:endParaRPr>
              </a:p>
              <a:p>
                <a:endParaRPr lang="en-US" dirty="0"/>
              </a:p>
              <a:p>
                <a:r>
                  <a:rPr lang="en-US" dirty="0"/>
                  <a:t>A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is a pair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of a </a:t>
                </a:r>
                <a:r>
                  <a:rPr lang="en-US" dirty="0">
                    <a:solidFill>
                      <a:srgbClr val="000099"/>
                    </a:solidFill>
                  </a:rPr>
                  <a:t>stack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and a </a:t>
                </a:r>
                <a:r>
                  <a:rPr lang="en-US" dirty="0">
                    <a:solidFill>
                      <a:srgbClr val="000099"/>
                    </a:solidFill>
                  </a:rPr>
                  <a:t>heap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→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Val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Ref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Fld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latin typeface="Cambria Math"/>
                        <a:ea typeface="Cambria Math"/>
                      </a:rPr>
                      <m:t>⇀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i="0" dirty="0">
                        <a:latin typeface="Cambria Math" panose="02040503050406030204" pitchFamily="18" charset="0"/>
                      </a:rPr>
                      <m:t>Val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Composition of states</a:t>
                </a:r>
              </a:p>
              <a:p>
                <a:pPr marL="457200" lvl="1" indent="0">
                  <a:buNone/>
                </a:pPr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⊎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and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⊥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undefined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Here,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⊥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means domains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are disjoint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447800"/>
                <a:ext cx="8229600" cy="5105400"/>
              </a:xfrm>
              <a:blipFill>
                <a:blip r:embed="rId2"/>
                <a:stretch>
                  <a:fillRect l="-963" t="-2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BD4BEA98-5D5E-4AA5-363D-BDE1D4CE9565}"/>
              </a:ext>
            </a:extLst>
          </p:cNvPr>
          <p:cNvSpPr/>
          <p:nvPr/>
        </p:nvSpPr>
        <p:spPr>
          <a:xfrm>
            <a:off x="1887794" y="3185651"/>
            <a:ext cx="8062452" cy="11602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79BEE7-9B56-DCCF-3F9C-F0CE3F0565B7}"/>
              </a:ext>
            </a:extLst>
          </p:cNvPr>
          <p:cNvSpPr/>
          <p:nvPr/>
        </p:nvSpPr>
        <p:spPr>
          <a:xfrm>
            <a:off x="1656735" y="4527755"/>
            <a:ext cx="8062452" cy="18435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90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F15612-302D-523A-FF05-F19B6C5460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251587"/>
                <a:ext cx="10515600" cy="3925376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     ⇔  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𝑑𝑜𝑚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/>
              </a:p>
              <a:p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                  ⇔   ∃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sz="2400" b="0" dirty="0"/>
              </a:p>
              <a:p>
                <a:endParaRPr lang="en-US" sz="2400" dirty="0"/>
              </a:p>
              <a:p>
                <a:r>
                  <a:rPr lang="en-US" sz="2400" dirty="0"/>
                  <a:t>…                                       rest as in classical (first-order) logic</a:t>
                </a:r>
                <a:endParaRPr lang="en-US" sz="2400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F15612-302D-523A-FF05-F19B6C5460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251587"/>
                <a:ext cx="10515600" cy="3925376"/>
              </a:xfrm>
              <a:blipFill>
                <a:blip r:embed="rId2"/>
                <a:stretch>
                  <a:fillRect l="-812" t="-1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3E668100-0A7C-CCF9-59EB-3C5FD8285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Separation Logic Assertion Semantics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1C69312-C6C2-AF4E-B704-21521A4B5AE3}"/>
              </a:ext>
            </a:extLst>
          </p:cNvPr>
          <p:cNvSpPr/>
          <p:nvPr/>
        </p:nvSpPr>
        <p:spPr>
          <a:xfrm>
            <a:off x="3677265" y="1868128"/>
            <a:ext cx="8062452" cy="11602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AB3D58-6EC0-B3E7-B010-B3889EE24F22}"/>
              </a:ext>
            </a:extLst>
          </p:cNvPr>
          <p:cNvSpPr/>
          <p:nvPr/>
        </p:nvSpPr>
        <p:spPr>
          <a:xfrm>
            <a:off x="722671" y="2910348"/>
            <a:ext cx="9689690" cy="9347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AE8C71-C9AE-C8C0-A99E-74B8097E2A49}"/>
              </a:ext>
            </a:extLst>
          </p:cNvPr>
          <p:cNvSpPr/>
          <p:nvPr/>
        </p:nvSpPr>
        <p:spPr>
          <a:xfrm>
            <a:off x="722671" y="4036487"/>
            <a:ext cx="9689690" cy="9347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40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Programs: Syntax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98864" y="1600200"/>
                <a:ext cx="5197136" cy="4953000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US" sz="3200"/>
                  <a:t>Basic commands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3200"/>
                  <a:t>:</a:t>
                </a:r>
                <a:endParaRPr lang="en-US" sz="3200">
                  <a:solidFill>
                    <a:prstClr val="black"/>
                  </a:solidFill>
                </a:endParaRPr>
              </a:p>
              <a:p>
                <a:pPr marL="742950" lvl="1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</a:pPr>
                <a:r>
                  <a:rPr lang="en-US" sz="2800" err="1"/>
                  <a:t>noop</a:t>
                </a:r>
                <a:r>
                  <a:rPr lang="en-US" sz="2800"/>
                  <a:t>: </a:t>
                </a:r>
                <a:r>
                  <a:rPr lang="en-US" sz="2800" b="1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skip</a:t>
                </a:r>
              </a:p>
              <a:p>
                <a:pPr marL="742950" lvl="1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</a:pPr>
                <a:r>
                  <a:rPr lang="en-US" sz="2800"/>
                  <a:t>guard: </a:t>
                </a:r>
                <a:r>
                  <a:rPr lang="en-US" sz="2800" b="1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assume</a:t>
                </a:r>
                <a:r>
                  <a:rPr lang="en-US" sz="2800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(b)</a:t>
                </a:r>
              </a:p>
              <a:p>
                <a:pPr marL="742950" lvl="1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</a:pPr>
                <a:r>
                  <a:rPr lang="en-US" sz="2800"/>
                  <a:t>heap write: </a:t>
                </a:r>
                <a:r>
                  <a:rPr lang="en-US" sz="2800" err="1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x.f</a:t>
                </a:r>
                <a:r>
                  <a:rPr lang="en-US" sz="2800">
                    <a:solidFill>
                      <a:srgbClr val="0000FF"/>
                    </a:solidFill>
                    <a:latin typeface="+mj-lt"/>
                  </a:rPr>
                  <a:t> </a:t>
                </a:r>
                <a:r>
                  <a:rPr lang="en-US" sz="2800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:=</a:t>
                </a:r>
                <a:r>
                  <a:rPr lang="en-US" sz="2800">
                    <a:solidFill>
                      <a:srgbClr val="0000FF"/>
                    </a:solidFill>
                    <a:latin typeface="+mj-lt"/>
                  </a:rPr>
                  <a:t> </a:t>
                </a:r>
                <a:r>
                  <a:rPr lang="en-US" sz="2800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y</a:t>
                </a:r>
              </a:p>
              <a:p>
                <a:pPr marL="742950" lvl="1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</a:pPr>
                <a:r>
                  <a:rPr lang="en-US" sz="2800"/>
                  <a:t>heap read: </a:t>
                </a:r>
                <a:r>
                  <a:rPr lang="en-US" sz="2800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x</a:t>
                </a:r>
                <a:r>
                  <a:rPr lang="en-US" sz="2800">
                    <a:solidFill>
                      <a:srgbClr val="0000FF"/>
                    </a:solidFill>
                  </a:rPr>
                  <a:t> </a:t>
                </a:r>
                <a:r>
                  <a:rPr lang="en-US" sz="2800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:=</a:t>
                </a:r>
                <a:r>
                  <a:rPr lang="en-US" sz="2800">
                    <a:solidFill>
                      <a:srgbClr val="0000FF"/>
                    </a:solidFill>
                  </a:rPr>
                  <a:t> </a:t>
                </a:r>
                <a:r>
                  <a:rPr lang="en-US" sz="2800" err="1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y.f</a:t>
                </a:r>
                <a:endParaRPr lang="en-US" sz="2800">
                  <a:solidFill>
                    <a:srgbClr val="0000FF"/>
                  </a:solidFill>
                  <a:latin typeface="Consolas" panose="020B0609020204030204" pitchFamily="49" charset="0"/>
                </a:endParaRPr>
              </a:p>
              <a:p>
                <a:pPr marL="742950" lvl="1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</a:pPr>
                <a:r>
                  <a:rPr lang="en-US" sz="2800">
                    <a:latin typeface="+mj-lt"/>
                  </a:rPr>
                  <a:t>allocation: </a:t>
                </a:r>
                <a:r>
                  <a:rPr lang="en-US" sz="2800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x</a:t>
                </a:r>
                <a:r>
                  <a:rPr lang="en-US" sz="2800">
                    <a:solidFill>
                      <a:srgbClr val="0000FF"/>
                    </a:solidFill>
                  </a:rPr>
                  <a:t> </a:t>
                </a:r>
                <a:r>
                  <a:rPr lang="en-US" sz="2800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:=</a:t>
                </a:r>
                <a:r>
                  <a:rPr lang="en-US" sz="2800">
                    <a:solidFill>
                      <a:srgbClr val="0000FF"/>
                    </a:solidFill>
                  </a:rPr>
                  <a:t> </a:t>
                </a:r>
                <a:r>
                  <a:rPr lang="en-US" sz="2800" b="1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new</a:t>
                </a:r>
                <a:r>
                  <a:rPr lang="en-US" sz="2800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(</a:t>
                </a:r>
                <a:r>
                  <a:rPr lang="en-US" sz="2800" err="1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f:y</a:t>
                </a:r>
                <a:r>
                  <a:rPr lang="en-US" sz="2800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,…) </a:t>
                </a:r>
              </a:p>
              <a:p>
                <a:pPr marL="742950" lvl="1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</a:pPr>
                <a:r>
                  <a:rPr lang="en-US" sz="2800">
                    <a:latin typeface="+mj-lt"/>
                  </a:rPr>
                  <a:t>…</a:t>
                </a:r>
              </a:p>
              <a:p>
                <a:pPr marL="457200" lvl="1" indent="0">
                  <a:buNone/>
                </a:pPr>
                <a:endParaRPr lang="en-US" sz="3200" baseline="-25000"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8864" y="1600200"/>
                <a:ext cx="5197136" cy="4953000"/>
              </a:xfrm>
              <a:blipFill>
                <a:blip r:embed="rId2"/>
                <a:stretch>
                  <a:fillRect l="-2696" t="-2463" r="-5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168503" y="1600200"/>
                <a:ext cx="5562600" cy="31700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sz="3200">
                    <a:solidFill>
                      <a:prstClr val="black"/>
                    </a:solidFill>
                  </a:rPr>
                  <a:t>Commands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𝐶𝑜𝑚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>
                    <a:solidFill>
                      <a:prstClr val="black"/>
                    </a:solidFill>
                  </a:rPr>
                  <a:t>:</a:t>
                </a:r>
              </a:p>
              <a:p>
                <a:pPr marL="742950" lvl="1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</a:pPr>
                <a:r>
                  <a:rPr lang="en-US" sz="2800"/>
                  <a:t>basic commands: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>
                  <a:solidFill>
                    <a:srgbClr val="0000FF"/>
                  </a:solidFill>
                </a:endParaRPr>
              </a:p>
              <a:p>
                <a:pPr marL="742950" lvl="1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</a:pPr>
                <a:r>
                  <a:rPr lang="en-US" sz="2800"/>
                  <a:t>sequencing: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sz="2800" b="0" i="0" smtClean="0">
                        <a:solidFill>
                          <a:srgbClr val="0000FF"/>
                        </a:solidFill>
                        <a:latin typeface="Consolas" panose="020B0609020204030204" pitchFamily="49" charset="0"/>
                      </a:rPr>
                      <m:t>;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sz="28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>
                  <a:solidFill>
                    <a:srgbClr val="0000FF"/>
                  </a:solidFill>
                </a:endParaRPr>
              </a:p>
              <a:p>
                <a:pPr marL="742950" lvl="1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</a:pPr>
                <a:r>
                  <a:rPr lang="en-US" sz="2800" err="1"/>
                  <a:t>nondet</a:t>
                </a:r>
                <a:r>
                  <a:rPr lang="en-US" sz="2800"/>
                  <a:t>. choice: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sz="2800" b="0" i="0" smtClean="0">
                        <a:solidFill>
                          <a:srgbClr val="0000FF"/>
                        </a:solidFill>
                        <a:latin typeface="Consolas" panose="020B0609020204030204" pitchFamily="49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sz="28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baseline="-25000">
                  <a:solidFill>
                    <a:srgbClr val="0000FF"/>
                  </a:solidFill>
                </a:endParaRPr>
              </a:p>
              <a:p>
                <a:pPr marL="742950" lvl="1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</a:pPr>
                <a:r>
                  <a:rPr lang="en-US" sz="2800"/>
                  <a:t>looping: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*</a:t>
                </a:r>
              </a:p>
              <a:p>
                <a:pPr marL="742950" lvl="1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</a:pPr>
                <a:r>
                  <a:rPr lang="en-US" sz="2800">
                    <a:latin typeface="Consolas" panose="020B0609020204030204" pitchFamily="49" charset="0"/>
                  </a:rPr>
                  <a:t>…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503" y="1600200"/>
                <a:ext cx="5562600" cy="3170099"/>
              </a:xfrm>
              <a:prstGeom prst="rect">
                <a:avLst/>
              </a:prstGeom>
              <a:blipFill>
                <a:blip r:embed="rId3"/>
                <a:stretch>
                  <a:fillRect l="-2522" t="-2308" b="-4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F099AFE6-3EE0-9CF5-BC84-DDE7FBAEC054}"/>
              </a:ext>
            </a:extLst>
          </p:cNvPr>
          <p:cNvSpPr/>
          <p:nvPr/>
        </p:nvSpPr>
        <p:spPr>
          <a:xfrm>
            <a:off x="6229167" y="1504335"/>
            <a:ext cx="5197136" cy="3352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44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Programs: Operational Semantics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951346" cy="4351338"/>
              </a:xfrm>
            </p:spPr>
            <p:txBody>
              <a:bodyPr/>
              <a:lstStyle/>
              <a:p>
                <a:r>
                  <a:rPr lang="en-US" dirty="0"/>
                  <a:t>Reduction relation </a:t>
                </a:r>
                <a:br>
                  <a:rPr lang="en-US" dirty="0"/>
                </a:b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  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Com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Com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∪{</m:t>
                        </m:r>
                        <m:r>
                          <m:rPr>
                            <m:nor/>
                          </m:rPr>
                          <a:rPr lang="en-US" b="1">
                            <a:latin typeface="Consolas" panose="020B0609020204030204" pitchFamily="49" charset="0"/>
                          </a:rPr>
                          <m:t>abort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d>
                  </m:oMath>
                </a14:m>
                <a:endParaRPr lang="en-US" dirty="0">
                  <a:latin typeface="+mj-lt"/>
                </a:endParaRPr>
              </a:p>
              <a:p>
                <a:pPr lvl="1"/>
                <a:r>
                  <a:rPr lang="en-US" dirty="0">
                    <a:latin typeface="+mj-lt"/>
                  </a:rPr>
                  <a:t>Notation: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+mj-lt"/>
                </a:endParaRPr>
              </a:p>
              <a:p>
                <a:pPr lvl="1"/>
                <a:r>
                  <a:rPr lang="en-US" dirty="0">
                    <a:latin typeface="+mj-lt"/>
                  </a:rPr>
                  <a:t>Meaning: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>
                    <a:latin typeface="+mj-lt"/>
                  </a:rPr>
                  <a:t> takes a step in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>
                    <a:latin typeface="+mj-lt"/>
                  </a:rPr>
                  <a:t>, yielding continuation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+mj-lt"/>
                  </a:rPr>
                  <a:t>and new state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b="0" dirty="0">
                  <a:latin typeface="+mj-lt"/>
                </a:endParaRPr>
              </a:p>
              <a:p>
                <a:pPr lvl="1"/>
                <a:endParaRPr lang="en-US" dirty="0"/>
              </a:p>
              <a:p>
                <a:r>
                  <a:rPr lang="en-US" dirty="0"/>
                  <a:t>Example: semantics of heap writes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000" b="0" i="0" smtClean="0">
                            <a:latin typeface="Consolas" panose="020B0609020204030204" pitchFamily="49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onsolas" panose="020B0609020204030204" pitchFamily="49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onsolas" panose="020B0609020204030204" pitchFamily="49" charset="0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onsolas" panose="020B0609020204030204" pitchFamily="49" charset="0"/>
                          </a:rPr>
                          <m:t>:=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onsolas" panose="020B0609020204030204" pitchFamily="49" charset="0"/>
                          </a:rPr>
                          <m:t>y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000" b="1" i="0" smtClean="0">
                            <a:latin typeface="Consolas" panose="020B0609020204030204" pitchFamily="49" charset="0"/>
                          </a:rPr>
                          <m:t>skip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000" dirty="0">
                    <a:latin typeface="+mj-lt"/>
                  </a:rPr>
                  <a:t>if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onsolas" panose="020B0609020204030204" pitchFamily="49" charset="0"/>
                          </a:rPr>
                          <m:t>x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onsolas" panose="020B0609020204030204" pitchFamily="49" charset="0"/>
                          </a:rPr>
                          <m:t>f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𝑑𝑜𝑚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US" sz="2000" b="0" i="1" dirty="0">
                    <a:latin typeface="Cambria Math" panose="02040503050406030204" pitchFamily="18" charset="0"/>
                  </a:rPr>
                </a:br>
                <a:r>
                  <a:rPr lang="en-US" sz="2000" b="0" i="1" dirty="0">
                    <a:latin typeface="Cambria Math" panose="02040503050406030204" pitchFamily="18" charset="0"/>
                  </a:rPr>
                  <a:t>				            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2000">
                                <a:latin typeface="Consolas" panose="020B0609020204030204" pitchFamily="49" charset="0"/>
                              </a:rPr>
                              <m:t>x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nor/>
                              </m:rPr>
                              <a:rPr lang="en-US" sz="2000">
                                <a:latin typeface="Consolas" panose="020B0609020204030204" pitchFamily="49" charset="0"/>
                              </a:rPr>
                              <m:t>f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↦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2000" b="0" i="0" smtClean="0">
                                <a:latin typeface="Consolas" panose="020B0609020204030204" pitchFamily="49" charset="0"/>
                              </a:rPr>
                              <m:t>y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pPr lvl="1"/>
                <a:endParaRPr lang="en-US" sz="2000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000" b="0" i="0" smtClean="0">
                            <a:latin typeface="Consolas" panose="020B0609020204030204" pitchFamily="49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onsolas" panose="020B0609020204030204" pitchFamily="49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onsolas" panose="020B0609020204030204" pitchFamily="49" charset="0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onsolas" panose="020B0609020204030204" pitchFamily="49" charset="0"/>
                          </a:rPr>
                          <m:t>:=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onsolas" panose="020B0609020204030204" pitchFamily="49" charset="0"/>
                          </a:rPr>
                          <m:t>y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b="1" dirty="0">
                    <a:latin typeface="+mj-lt"/>
                  </a:rPr>
                  <a:t>abort             </a:t>
                </a:r>
                <a:r>
                  <a:rPr lang="en-US" sz="2000" dirty="0">
                    <a:latin typeface="+mj-lt"/>
                  </a:rPr>
                  <a:t>if</a:t>
                </a:r>
                <a:r>
                  <a:rPr lang="en-US" sz="2000" dirty="0"/>
                  <a:t>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US" sz="200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000">
                            <a:latin typeface="Consolas" panose="020B0609020204030204" pitchFamily="49" charset="0"/>
                          </a:rPr>
                          <m:t>x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),</m:t>
                        </m:r>
                        <m:r>
                          <m:rPr>
                            <m:nor/>
                          </m:rPr>
                          <a:rPr lang="en-US" sz="2000">
                            <a:latin typeface="Consolas" panose="020B0609020204030204" pitchFamily="49" charset="0"/>
                          </a:rPr>
                          <m:t>f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𝑑𝑜𝑚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b="1" dirty="0">
                  <a:latin typeface="Consolas" panose="020B0609020204030204" pitchFamily="49" charset="0"/>
                </a:endParaRPr>
              </a:p>
              <a:p>
                <a:pPr lvl="1"/>
                <a:endParaRPr lang="en-US" sz="2200" dirty="0">
                  <a:latin typeface="+mj-lt"/>
                </a:endParaRP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951346" cy="4351338"/>
              </a:xfrm>
              <a:blipFill>
                <a:blip r:embed="rId2"/>
                <a:stretch>
                  <a:fillRect l="-1002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BDA415F1-A1AA-AB2F-869C-AFC5759C8601}"/>
              </a:ext>
            </a:extLst>
          </p:cNvPr>
          <p:cNvSpPr/>
          <p:nvPr/>
        </p:nvSpPr>
        <p:spPr>
          <a:xfrm>
            <a:off x="838200" y="3787775"/>
            <a:ext cx="9689690" cy="2045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53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7B1CA-B606-AAE2-6082-863F46206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Hoare Triples Formally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74BA885-59C6-890B-A4A5-D7D65FE91ACC}"/>
                  </a:ext>
                </a:extLst>
              </p:cNvPr>
              <p:cNvSpPr txBox="1"/>
              <p:nvPr/>
            </p:nvSpPr>
            <p:spPr>
              <a:xfrm>
                <a:off x="1531025" y="2127277"/>
                <a:ext cx="8225802" cy="27668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"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  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valid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“</m:t>
                    </m:r>
                  </m:oMath>
                </a14:m>
                <a:r>
                  <a:rPr lang="en-US" sz="2400" dirty="0"/>
                  <a:t>   means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executes without failure from any state that satisfies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Moreover, if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terminates, then the final state satisfies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formally: for all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b="0" dirty="0"/>
                  <a:t>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m:rPr>
                        <m:nor/>
                      </m:rPr>
                      <a:rPr lang="en-US" sz="2400" b="0" i="0" smtClean="0">
                        <a:latin typeface="+mj-lt"/>
                      </a:rPr>
                      <m:t>then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dirty="0">
                            <a:latin typeface="Cambria Math"/>
                            <a:ea typeface="Cambria Math"/>
                          </a:rPr>
                          <m:t>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:r>
                  <a:rPr lang="en-US" sz="2400" b="1" dirty="0"/>
                  <a:t>abort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  </m:t>
                    </m:r>
                    <m:r>
                      <m:rPr>
                        <m:nor/>
                      </m:rPr>
                      <a:rPr lang="en-US" sz="2400" b="0" i="0" smtClean="0"/>
                      <m:t>and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   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m:rPr>
                        <m:nor/>
                      </m:rP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 b="1" i="0" smtClean="0">
                            <a:latin typeface="Apl"/>
                          </a:rPr>
                          <m:t>skip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m:rPr>
                        <m:nor/>
                      </m:rPr>
                      <a:rPr lang="en-US" sz="2400"/>
                      <m:t>then</m:t>
                    </m:r>
                    <m:r>
                      <m:rPr>
                        <m:nor/>
                      </m:rPr>
                      <a:rPr lang="en-US" sz="2400" b="0" i="0" smtClean="0"/>
                      <m:t>     </m:t>
                    </m:r>
                    <m:r>
                      <m:rPr>
                        <m:sty m:val="p"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′⊨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74BA885-59C6-890B-A4A5-D7D65FE91A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025" y="2127277"/>
                <a:ext cx="8225802" cy="2766848"/>
              </a:xfrm>
              <a:prstGeom prst="rect">
                <a:avLst/>
              </a:prstGeom>
              <a:blipFill>
                <a:blip r:embed="rId2"/>
                <a:stretch>
                  <a:fillRect l="-1111" t="-1762" b="-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08542C9B-D324-292C-80AC-E9198C50B0E3}"/>
              </a:ext>
            </a:extLst>
          </p:cNvPr>
          <p:cNvSpPr/>
          <p:nvPr/>
        </p:nvSpPr>
        <p:spPr>
          <a:xfrm>
            <a:off x="799081" y="3568562"/>
            <a:ext cx="9689690" cy="1325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69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64BC6-B8DA-958D-D8B2-8B4DAD260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Separation Logic Proof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9CC5AF-BE82-DDF0-D631-C6E24943BE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[</a:t>
                </a:r>
                <a:r>
                  <a:rPr lang="en-US" dirty="0" err="1"/>
                  <a:t>Alloc</a:t>
                </a:r>
                <a:r>
                  <a:rPr lang="en-US" dirty="0"/>
                  <a:t>]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00FF"/>
                        </a:solidFill>
                        <a:latin typeface="Consolas" panose="020B0609020204030204" pitchFamily="49" charset="0"/>
                      </a:rPr>
                      <m:t>true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} </m:t>
                    </m:r>
                    <m:r>
                      <m:rPr>
                        <m:nor/>
                      </m:rPr>
                      <a:rPr lang="en-US" dirty="0">
                        <a:latin typeface="Consolas" panose="020B0609020204030204" pitchFamily="49" charset="0"/>
                      </a:rPr>
                      <m:t>x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nor/>
                      </m:rPr>
                      <a:rPr lang="en-US" dirty="0">
                        <a:latin typeface="Consolas" panose="020B0609020204030204" pitchFamily="49" charset="0"/>
                      </a:rPr>
                      <m:t>new</m:t>
                    </m:r>
                    <m:r>
                      <m:rPr>
                        <m:nor/>
                      </m:rPr>
                      <a:rPr lang="en-US" dirty="0">
                        <a:latin typeface="Consolas" panose="020B0609020204030204" pitchFamily="49" charset="0"/>
                      </a:rPr>
                      <m:t>(</m:t>
                    </m:r>
                    <m:r>
                      <m:rPr>
                        <m:nor/>
                      </m:rPr>
                      <a:rPr lang="en-US" dirty="0">
                        <a:latin typeface="Consolas" panose="020B0609020204030204" pitchFamily="49" charset="0"/>
                      </a:rPr>
                      <m:t>f</m:t>
                    </m:r>
                    <m:r>
                      <m:rPr>
                        <m:nor/>
                      </m:rPr>
                      <a:rPr lang="en-US" dirty="0">
                        <a:latin typeface="Consolas" panose="020B0609020204030204" pitchFamily="49" charset="0"/>
                      </a:rPr>
                      <m:t>:</m:t>
                    </m:r>
                    <m:r>
                      <m:rPr>
                        <m:nor/>
                      </m:rPr>
                      <a:rPr lang="en-US" dirty="0">
                        <a:latin typeface="Consolas" panose="020B0609020204030204" pitchFamily="49" charset="0"/>
                      </a:rPr>
                      <m:t>y</m:t>
                    </m:r>
                    <m:r>
                      <m:rPr>
                        <m:nor/>
                      </m:rPr>
                      <a:rPr lang="en-US" dirty="0">
                        <a:latin typeface=" "/>
                      </a:rPr>
                      <m:t>)</m:t>
                    </m:r>
                    <m:r>
                      <m:rPr>
                        <m:nor/>
                      </m:rPr>
                      <a:rPr lang="en-US" b="0" i="0" dirty="0" smtClean="0">
                        <a:latin typeface=" "/>
                      </a:rPr>
                      <m:t> 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00FF"/>
                        </a:solidFill>
                        <a:latin typeface=" "/>
                      </a:rPr>
                      <m:t>{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00FF"/>
                        </a:solidFill>
                        <a:latin typeface="Consolas" panose="020B0609020204030204" pitchFamily="49" charset="0"/>
                      </a:rPr>
                      <m:t>x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00FF"/>
                        </a:solidFill>
                        <a:latin typeface="Consolas" panose="020B0609020204030204" pitchFamily="49" charset="0"/>
                      </a:rPr>
                      <m:t>.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00FF"/>
                        </a:solidFill>
                        <a:latin typeface="Consolas" panose="020B0609020204030204" pitchFamily="49" charset="0"/>
                      </a:rPr>
                      <m:t>f</m:t>
                    </m:r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↦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  <a:latin typeface="Consolas" panose="020B0609020204030204" pitchFamily="49" charset="0"/>
                      </a:rPr>
                      <m:t>y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b="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 dirty="0">
                  <a:solidFill>
                    <a:schemeClr val="accent5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[Write]</a:t>
                </a:r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m:rPr>
                        <m:nor/>
                      </m:rPr>
                      <a:rPr lang="en-US" dirty="0" smtClean="0">
                        <a:solidFill>
                          <a:srgbClr val="0000FF"/>
                        </a:solidFill>
                        <a:latin typeface="Consolas" panose="020B0609020204030204" pitchFamily="49" charset="0"/>
                      </a:rPr>
                      <m:t>x</m:t>
                    </m:r>
                    <m:r>
                      <m:rPr>
                        <m:nor/>
                      </m:rPr>
                      <a:rPr lang="en-US" dirty="0" smtClean="0">
                        <a:solidFill>
                          <a:srgbClr val="0000FF"/>
                        </a:solidFill>
                        <a:latin typeface="Consolas" panose="020B0609020204030204" pitchFamily="49" charset="0"/>
                      </a:rPr>
                      <m:t>.</m:t>
                    </m:r>
                    <m:r>
                      <m:rPr>
                        <m:nor/>
                      </m:rPr>
                      <a:rPr lang="en-US" dirty="0" smtClean="0">
                        <a:solidFill>
                          <a:srgbClr val="0000FF"/>
                        </a:solidFill>
                        <a:latin typeface="Consolas" panose="020B0609020204030204" pitchFamily="49" charset="0"/>
                      </a:rPr>
                      <m:t>f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↦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00FF"/>
                        </a:solidFill>
                        <a:latin typeface="Consolas" panose="020B0609020204030204" pitchFamily="49" charset="0"/>
                      </a:rPr>
                      <m:t>v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m:rPr>
                        <m:nor/>
                      </m:rP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latin typeface="Consolas" panose="020B0609020204030204" pitchFamily="49" charset="0"/>
                      </a:rPr>
                      <m:t>x</m:t>
                    </m:r>
                    <m:r>
                      <m:rPr>
                        <m:nor/>
                      </m:rPr>
                      <a:rPr lang="en-US" b="0" i="0" dirty="0" smtClean="0">
                        <a:latin typeface="Consolas" panose="020B0609020204030204" pitchFamily="49" charset="0"/>
                      </a:rPr>
                      <m:t>.</m:t>
                    </m:r>
                    <m:r>
                      <m:rPr>
                        <m:nor/>
                      </m:rPr>
                      <a:rPr lang="en-US" b="0" i="0" dirty="0" smtClean="0">
                        <a:latin typeface="Consolas" panose="020B0609020204030204" pitchFamily="49" charset="0"/>
                      </a:rPr>
                      <m:t>f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nor/>
                      </m:rPr>
                      <a:rPr lang="en-US" b="0" i="0" dirty="0" smtClean="0">
                        <a:latin typeface="Consolas" panose="020B0609020204030204" pitchFamily="49" charset="0"/>
                      </a:rPr>
                      <m:t>y</m:t>
                    </m:r>
                    <m:r>
                      <m:rPr>
                        <m:nor/>
                      </m:rPr>
                      <a:rPr lang="en-US" dirty="0">
                        <a:latin typeface=" "/>
                      </a:rPr>
                      <m:t> </m:t>
                    </m:r>
                    <m:r>
                      <m:rPr>
                        <m:nor/>
                      </m:rPr>
                      <a:rPr lang="en-US" dirty="0" smtClean="0">
                        <a:solidFill>
                          <a:srgbClr val="0000FF"/>
                        </a:solidFill>
                        <a:latin typeface=" "/>
                      </a:rPr>
                      <m:t>{</m:t>
                    </m:r>
                    <m:r>
                      <m:rPr>
                        <m:nor/>
                      </m:rPr>
                      <a:rPr lang="en-US" dirty="0" smtClean="0">
                        <a:solidFill>
                          <a:srgbClr val="0000FF"/>
                        </a:solidFill>
                        <a:latin typeface="Consolas" panose="020B0609020204030204" pitchFamily="49" charset="0"/>
                      </a:rPr>
                      <m:t>x</m:t>
                    </m:r>
                    <m:r>
                      <m:rPr>
                        <m:nor/>
                      </m:rPr>
                      <a:rPr lang="en-US" dirty="0" smtClean="0">
                        <a:solidFill>
                          <a:srgbClr val="0000FF"/>
                        </a:solidFill>
                        <a:latin typeface="Consolas" panose="020B0609020204030204" pitchFamily="49" charset="0"/>
                      </a:rPr>
                      <m:t>.</m:t>
                    </m:r>
                    <m:r>
                      <m:rPr>
                        <m:nor/>
                      </m:rPr>
                      <a:rPr lang="en-US" dirty="0" smtClean="0">
                        <a:solidFill>
                          <a:srgbClr val="0000FF"/>
                        </a:solidFill>
                        <a:latin typeface="Consolas" panose="020B0609020204030204" pitchFamily="49" charset="0"/>
                      </a:rPr>
                      <m:t>f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↦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  <a:latin typeface="Consolas" panose="020B0609020204030204" pitchFamily="49" charset="0"/>
                      </a:rPr>
                      <m:t>y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[Read]</a:t>
                </a:r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m:rPr>
                        <m:nor/>
                      </m:rPr>
                      <a:rPr lang="en-US" dirty="0" smtClean="0">
                        <a:solidFill>
                          <a:srgbClr val="0000FF"/>
                        </a:solidFill>
                        <a:latin typeface="Consolas" panose="020B0609020204030204" pitchFamily="49" charset="0"/>
                      </a:rPr>
                      <m:t>x</m:t>
                    </m:r>
                    <m:r>
                      <m:rPr>
                        <m:nor/>
                      </m:rPr>
                      <a:rPr lang="en-US" dirty="0" smtClean="0">
                        <a:solidFill>
                          <a:srgbClr val="0000FF"/>
                        </a:solidFill>
                        <a:latin typeface="Consolas" panose="020B0609020204030204" pitchFamily="49" charset="0"/>
                      </a:rPr>
                      <m:t>.</m:t>
                    </m:r>
                    <m:r>
                      <m:rPr>
                        <m:nor/>
                      </m:rPr>
                      <a:rPr lang="en-US" dirty="0" smtClean="0">
                        <a:solidFill>
                          <a:srgbClr val="0000FF"/>
                        </a:solidFill>
                        <a:latin typeface="Consolas" panose="020B0609020204030204" pitchFamily="49" charset="0"/>
                      </a:rPr>
                      <m:t>f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↦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00FF"/>
                        </a:solidFill>
                        <a:latin typeface="Consolas" panose="020B0609020204030204" pitchFamily="49" charset="0"/>
                      </a:rPr>
                      <m:t>v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} </m:t>
                    </m:r>
                    <m:r>
                      <m:rPr>
                        <m:nor/>
                      </m:rPr>
                      <a:rPr lang="en-US" b="0" i="0" dirty="0" smtClean="0">
                        <a:latin typeface="Consolas" panose="020B0609020204030204" pitchFamily="49" charset="0"/>
                      </a:rPr>
                      <m:t>y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nor/>
                      </m:rPr>
                      <a:rPr lang="en-US" b="0" i="0" dirty="0" smtClean="0">
                        <a:latin typeface="Consolas" panose="020B0609020204030204" pitchFamily="49" charset="0"/>
                      </a:rPr>
                      <m:t>x</m:t>
                    </m:r>
                    <m:r>
                      <m:rPr>
                        <m:nor/>
                      </m:rPr>
                      <a:rPr lang="en-US" b="0" i="0" dirty="0" smtClean="0">
                        <a:latin typeface="Consolas" panose="020B0609020204030204" pitchFamily="49" charset="0"/>
                      </a:rPr>
                      <m:t>.</m:t>
                    </m:r>
                    <m:r>
                      <m:rPr>
                        <m:nor/>
                      </m:rPr>
                      <a:rPr lang="en-US" b="0" i="0" dirty="0" smtClean="0">
                        <a:latin typeface="Consolas" panose="020B0609020204030204" pitchFamily="49" charset="0"/>
                      </a:rPr>
                      <m:t>f</m:t>
                    </m:r>
                    <m:r>
                      <m:rPr>
                        <m:nor/>
                      </m:rPr>
                      <a:rPr lang="en-US" dirty="0">
                        <a:latin typeface=" "/>
                      </a:rPr>
                      <m:t> </m:t>
                    </m:r>
                    <m:r>
                      <m:rPr>
                        <m:nor/>
                      </m:rPr>
                      <a:rPr lang="en-US" dirty="0" smtClean="0">
                        <a:solidFill>
                          <a:srgbClr val="0000FF"/>
                        </a:solidFill>
                        <a:latin typeface=" "/>
                      </a:rPr>
                      <m:t>{</m:t>
                    </m:r>
                    <m:r>
                      <m:rPr>
                        <m:nor/>
                      </m:rPr>
                      <a:rPr lang="en-US" dirty="0" smtClean="0">
                        <a:solidFill>
                          <a:srgbClr val="0000FF"/>
                        </a:solidFill>
                        <a:latin typeface="Consolas" panose="020B0609020204030204" pitchFamily="49" charset="0"/>
                      </a:rPr>
                      <m:t>x</m:t>
                    </m:r>
                    <m:r>
                      <m:rPr>
                        <m:nor/>
                      </m:rPr>
                      <a:rPr lang="en-US" dirty="0" smtClean="0">
                        <a:solidFill>
                          <a:srgbClr val="0000FF"/>
                        </a:solidFill>
                        <a:latin typeface="Consolas" panose="020B0609020204030204" pitchFamily="49" charset="0"/>
                      </a:rPr>
                      <m:t>.</m:t>
                    </m:r>
                    <m:r>
                      <m:rPr>
                        <m:nor/>
                      </m:rPr>
                      <a:rPr lang="en-US" dirty="0" smtClean="0">
                        <a:solidFill>
                          <a:srgbClr val="0000FF"/>
                        </a:solidFill>
                        <a:latin typeface="Consolas" panose="020B0609020204030204" pitchFamily="49" charset="0"/>
                      </a:rPr>
                      <m:t>f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↦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00FF"/>
                        </a:solidFill>
                        <a:latin typeface="Consolas" panose="020B0609020204030204" pitchFamily="49" charset="0"/>
                      </a:rPr>
                      <m:t>v</m:t>
                    </m:r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∗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00FF"/>
                        </a:solidFill>
                        <a:latin typeface="Consolas" panose="020B0609020204030204" pitchFamily="49" charset="0"/>
                      </a:rPr>
                      <m:t>y</m:t>
                    </m:r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00FF"/>
                        </a:solidFill>
                        <a:latin typeface="Consolas" panose="020B0609020204030204" pitchFamily="49" charset="0"/>
                      </a:rPr>
                      <m:t>v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dirty="0"/>
                  <a:t>[Seq]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9CC5AF-BE82-DDF0-D631-C6E24943BE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500981D-73E2-7FEC-B981-C3177803A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3551" y="4874781"/>
            <a:ext cx="4778081" cy="107474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DBA9702-D3CA-E728-4703-330B6654EA35}"/>
              </a:ext>
            </a:extLst>
          </p:cNvPr>
          <p:cNvSpPr/>
          <p:nvPr/>
        </p:nvSpPr>
        <p:spPr>
          <a:xfrm>
            <a:off x="838200" y="2715145"/>
            <a:ext cx="9689690" cy="17419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A37F17-4862-F4B4-DBBC-4D6306C4C60E}"/>
              </a:ext>
            </a:extLst>
          </p:cNvPr>
          <p:cNvSpPr/>
          <p:nvPr/>
        </p:nvSpPr>
        <p:spPr>
          <a:xfrm>
            <a:off x="322215" y="4554729"/>
            <a:ext cx="9689690" cy="13947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86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Freeform 81">
            <a:extLst>
              <a:ext uri="{FF2B5EF4-FFF2-40B4-BE49-F238E27FC236}">
                <a16:creationId xmlns:a16="http://schemas.microsoft.com/office/drawing/2014/main" id="{D310C618-4596-554A-A768-10F5485DE5DB}"/>
              </a:ext>
            </a:extLst>
          </p:cNvPr>
          <p:cNvSpPr/>
          <p:nvPr/>
        </p:nvSpPr>
        <p:spPr>
          <a:xfrm>
            <a:off x="7567617" y="1648471"/>
            <a:ext cx="2590800" cy="1947485"/>
          </a:xfrm>
          <a:custGeom>
            <a:avLst/>
            <a:gdLst>
              <a:gd name="connsiteX0" fmla="*/ 348620 w 5071454"/>
              <a:gd name="connsiteY0" fmla="*/ 948746 h 2281468"/>
              <a:gd name="connsiteX1" fmla="*/ 2467877 w 5071454"/>
              <a:gd name="connsiteY1" fmla="*/ 1056322 h 2281468"/>
              <a:gd name="connsiteX2" fmla="*/ 2683030 w 5071454"/>
              <a:gd name="connsiteY2" fmla="*/ 2142845 h 2281468"/>
              <a:gd name="connsiteX3" fmla="*/ 4995924 w 5071454"/>
              <a:gd name="connsiteY3" fmla="*/ 2046026 h 2281468"/>
              <a:gd name="connsiteX4" fmla="*/ 4124554 w 5071454"/>
              <a:gd name="connsiteY4" fmla="*/ 141922 h 2281468"/>
              <a:gd name="connsiteX5" fmla="*/ 391651 w 5071454"/>
              <a:gd name="connsiteY5" fmla="*/ 227984 h 2281468"/>
              <a:gd name="connsiteX6" fmla="*/ 348620 w 5071454"/>
              <a:gd name="connsiteY6" fmla="*/ 948746 h 228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1454" h="2281468">
                <a:moveTo>
                  <a:pt x="348620" y="948746"/>
                </a:moveTo>
                <a:cubicBezTo>
                  <a:pt x="694658" y="1086802"/>
                  <a:pt x="2078809" y="857306"/>
                  <a:pt x="2467877" y="1056322"/>
                </a:cubicBezTo>
                <a:cubicBezTo>
                  <a:pt x="2856945" y="1255338"/>
                  <a:pt x="2261689" y="1977894"/>
                  <a:pt x="2683030" y="2142845"/>
                </a:cubicBezTo>
                <a:cubicBezTo>
                  <a:pt x="3104371" y="2307796"/>
                  <a:pt x="4755670" y="2379513"/>
                  <a:pt x="4995924" y="2046026"/>
                </a:cubicBezTo>
                <a:cubicBezTo>
                  <a:pt x="5236178" y="1712539"/>
                  <a:pt x="4891933" y="444929"/>
                  <a:pt x="4124554" y="141922"/>
                </a:cubicBezTo>
                <a:cubicBezTo>
                  <a:pt x="3357175" y="-161085"/>
                  <a:pt x="1022766" y="95306"/>
                  <a:pt x="391651" y="227984"/>
                </a:cubicBezTo>
                <a:cubicBezTo>
                  <a:pt x="-239464" y="360662"/>
                  <a:pt x="2582" y="810690"/>
                  <a:pt x="348620" y="94874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9" name="Freeform 88">
            <a:extLst>
              <a:ext uri="{FF2B5EF4-FFF2-40B4-BE49-F238E27FC236}">
                <a16:creationId xmlns:a16="http://schemas.microsoft.com/office/drawing/2014/main" id="{66FC44F6-FB46-EB45-BA57-1F925E96F248}"/>
              </a:ext>
            </a:extLst>
          </p:cNvPr>
          <p:cNvSpPr/>
          <p:nvPr/>
        </p:nvSpPr>
        <p:spPr>
          <a:xfrm>
            <a:off x="7572996" y="4380229"/>
            <a:ext cx="2590800" cy="1947485"/>
          </a:xfrm>
          <a:custGeom>
            <a:avLst/>
            <a:gdLst>
              <a:gd name="connsiteX0" fmla="*/ 348620 w 5071454"/>
              <a:gd name="connsiteY0" fmla="*/ 948746 h 2281468"/>
              <a:gd name="connsiteX1" fmla="*/ 2467877 w 5071454"/>
              <a:gd name="connsiteY1" fmla="*/ 1056322 h 2281468"/>
              <a:gd name="connsiteX2" fmla="*/ 2683030 w 5071454"/>
              <a:gd name="connsiteY2" fmla="*/ 2142845 h 2281468"/>
              <a:gd name="connsiteX3" fmla="*/ 4995924 w 5071454"/>
              <a:gd name="connsiteY3" fmla="*/ 2046026 h 2281468"/>
              <a:gd name="connsiteX4" fmla="*/ 4124554 w 5071454"/>
              <a:gd name="connsiteY4" fmla="*/ 141922 h 2281468"/>
              <a:gd name="connsiteX5" fmla="*/ 391651 w 5071454"/>
              <a:gd name="connsiteY5" fmla="*/ 227984 h 2281468"/>
              <a:gd name="connsiteX6" fmla="*/ 348620 w 5071454"/>
              <a:gd name="connsiteY6" fmla="*/ 948746 h 228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1454" h="2281468">
                <a:moveTo>
                  <a:pt x="348620" y="948746"/>
                </a:moveTo>
                <a:cubicBezTo>
                  <a:pt x="694658" y="1086802"/>
                  <a:pt x="2078809" y="857306"/>
                  <a:pt x="2467877" y="1056322"/>
                </a:cubicBezTo>
                <a:cubicBezTo>
                  <a:pt x="2856945" y="1255338"/>
                  <a:pt x="2261689" y="1977894"/>
                  <a:pt x="2683030" y="2142845"/>
                </a:cubicBezTo>
                <a:cubicBezTo>
                  <a:pt x="3104371" y="2307796"/>
                  <a:pt x="4755670" y="2379513"/>
                  <a:pt x="4995924" y="2046026"/>
                </a:cubicBezTo>
                <a:cubicBezTo>
                  <a:pt x="5236178" y="1712539"/>
                  <a:pt x="4891933" y="444929"/>
                  <a:pt x="4124554" y="141922"/>
                </a:cubicBezTo>
                <a:cubicBezTo>
                  <a:pt x="3357175" y="-161085"/>
                  <a:pt x="1022766" y="95306"/>
                  <a:pt x="391651" y="227984"/>
                </a:cubicBezTo>
                <a:cubicBezTo>
                  <a:pt x="-239464" y="360662"/>
                  <a:pt x="2582" y="810690"/>
                  <a:pt x="348620" y="94874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0" name="Freeform 89">
            <a:extLst>
              <a:ext uri="{FF2B5EF4-FFF2-40B4-BE49-F238E27FC236}">
                <a16:creationId xmlns:a16="http://schemas.microsoft.com/office/drawing/2014/main" id="{CDE16F15-50C3-6548-A6AD-B34C47137AEF}"/>
              </a:ext>
            </a:extLst>
          </p:cNvPr>
          <p:cNvSpPr/>
          <p:nvPr/>
        </p:nvSpPr>
        <p:spPr>
          <a:xfrm>
            <a:off x="7699775" y="5313078"/>
            <a:ext cx="1066800" cy="846526"/>
          </a:xfrm>
          <a:custGeom>
            <a:avLst/>
            <a:gdLst>
              <a:gd name="connsiteX0" fmla="*/ 321352 w 4283662"/>
              <a:gd name="connsiteY0" fmla="*/ 70544 h 1253617"/>
              <a:gd name="connsiteX1" fmla="*/ 3925163 w 4283662"/>
              <a:gd name="connsiteY1" fmla="*/ 210393 h 1253617"/>
              <a:gd name="connsiteX2" fmla="*/ 3774556 w 4283662"/>
              <a:gd name="connsiteY2" fmla="*/ 1146308 h 1253617"/>
              <a:gd name="connsiteX3" fmla="*/ 568778 w 4283662"/>
              <a:gd name="connsiteY3" fmla="*/ 1114035 h 1253617"/>
              <a:gd name="connsiteX4" fmla="*/ 321352 w 4283662"/>
              <a:gd name="connsiteY4" fmla="*/ 70544 h 1253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3662" h="1253617">
                <a:moveTo>
                  <a:pt x="321352" y="70544"/>
                </a:moveTo>
                <a:cubicBezTo>
                  <a:pt x="880749" y="-80063"/>
                  <a:pt x="3349629" y="31099"/>
                  <a:pt x="3925163" y="210393"/>
                </a:cubicBezTo>
                <a:cubicBezTo>
                  <a:pt x="4500697" y="389687"/>
                  <a:pt x="4333953" y="995701"/>
                  <a:pt x="3774556" y="1146308"/>
                </a:cubicBezTo>
                <a:cubicBezTo>
                  <a:pt x="3215159" y="1296915"/>
                  <a:pt x="1147898" y="1291536"/>
                  <a:pt x="568778" y="1114035"/>
                </a:cubicBezTo>
                <a:cubicBezTo>
                  <a:pt x="-10342" y="936534"/>
                  <a:pt x="-238045" y="221151"/>
                  <a:pt x="321352" y="705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3" name="Freeform 82">
            <a:extLst>
              <a:ext uri="{FF2B5EF4-FFF2-40B4-BE49-F238E27FC236}">
                <a16:creationId xmlns:a16="http://schemas.microsoft.com/office/drawing/2014/main" id="{E37885D1-404D-184D-AC4A-0559CB8748E8}"/>
              </a:ext>
            </a:extLst>
          </p:cNvPr>
          <p:cNvSpPr/>
          <p:nvPr/>
        </p:nvSpPr>
        <p:spPr>
          <a:xfrm>
            <a:off x="7694396" y="2581320"/>
            <a:ext cx="1066800" cy="846526"/>
          </a:xfrm>
          <a:custGeom>
            <a:avLst/>
            <a:gdLst>
              <a:gd name="connsiteX0" fmla="*/ 321352 w 4283662"/>
              <a:gd name="connsiteY0" fmla="*/ 70544 h 1253617"/>
              <a:gd name="connsiteX1" fmla="*/ 3925163 w 4283662"/>
              <a:gd name="connsiteY1" fmla="*/ 210393 h 1253617"/>
              <a:gd name="connsiteX2" fmla="*/ 3774556 w 4283662"/>
              <a:gd name="connsiteY2" fmla="*/ 1146308 h 1253617"/>
              <a:gd name="connsiteX3" fmla="*/ 568778 w 4283662"/>
              <a:gd name="connsiteY3" fmla="*/ 1114035 h 1253617"/>
              <a:gd name="connsiteX4" fmla="*/ 321352 w 4283662"/>
              <a:gd name="connsiteY4" fmla="*/ 70544 h 1253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3662" h="1253617">
                <a:moveTo>
                  <a:pt x="321352" y="70544"/>
                </a:moveTo>
                <a:cubicBezTo>
                  <a:pt x="880749" y="-80063"/>
                  <a:pt x="3349629" y="31099"/>
                  <a:pt x="3925163" y="210393"/>
                </a:cubicBezTo>
                <a:cubicBezTo>
                  <a:pt x="4500697" y="389687"/>
                  <a:pt x="4333953" y="995701"/>
                  <a:pt x="3774556" y="1146308"/>
                </a:cubicBezTo>
                <a:cubicBezTo>
                  <a:pt x="3215159" y="1296915"/>
                  <a:pt x="1147898" y="1291536"/>
                  <a:pt x="568778" y="1114035"/>
                </a:cubicBezTo>
                <a:cubicBezTo>
                  <a:pt x="-10342" y="936534"/>
                  <a:pt x="-238045" y="221151"/>
                  <a:pt x="321352" y="7054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Frame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E415E57-5FD2-CF43-AD4D-CF4E2EC27A90}"/>
                  </a:ext>
                </a:extLst>
              </p:cNvPr>
              <p:cNvSpPr txBox="1"/>
              <p:nvPr/>
            </p:nvSpPr>
            <p:spPr>
              <a:xfrm>
                <a:off x="3005942" y="3326738"/>
                <a:ext cx="20898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2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3200" dirty="0">
                    <a:latin typeface="Consolas" charset="0"/>
                    <a:ea typeface="Consolas" charset="0"/>
                    <a:cs typeface="Consolas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3200" dirty="0">
                    <a:latin typeface="Consolas" charset="0"/>
                    <a:ea typeface="Consolas" charset="0"/>
                    <a:cs typeface="Consolas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2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𝑄</m:t>
                        </m:r>
                      </m:e>
                    </m:d>
                  </m:oMath>
                </a14:m>
                <a:endParaRPr lang="en-US" sz="32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E415E57-5FD2-CF43-AD4D-CF4E2EC27A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5942" y="3326738"/>
                <a:ext cx="208980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27A3A60-7DB8-3949-AA79-6296BCC4B1B0}"/>
                  </a:ext>
                </a:extLst>
              </p:cNvPr>
              <p:cNvSpPr txBox="1"/>
              <p:nvPr/>
            </p:nvSpPr>
            <p:spPr>
              <a:xfrm>
                <a:off x="2366704" y="3896563"/>
                <a:ext cx="338426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2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𝑃</m:t>
                        </m:r>
                        <m:r>
                          <a:rPr lang="en-US" sz="32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∗</m:t>
                        </m:r>
                        <m:r>
                          <a:rPr lang="en-US" sz="32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𝐹</m:t>
                        </m:r>
                      </m:e>
                    </m:d>
                  </m:oMath>
                </a14:m>
                <a:r>
                  <a:rPr lang="en-US" sz="3200">
                    <a:latin typeface="Consolas" charset="0"/>
                    <a:ea typeface="Consolas" charset="0"/>
                    <a:cs typeface="Consolas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3200">
                    <a:latin typeface="Consolas" charset="0"/>
                    <a:ea typeface="Consolas" charset="0"/>
                    <a:cs typeface="Consolas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2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𝑄</m:t>
                        </m:r>
                        <m:r>
                          <a:rPr lang="en-US" sz="32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∗</m:t>
                        </m:r>
                        <m:r>
                          <a:rPr lang="en-US" sz="32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𝐹</m:t>
                        </m:r>
                      </m:e>
                    </m:d>
                  </m:oMath>
                </a14:m>
                <a:endParaRPr lang="en-US" sz="320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27A3A60-7DB8-3949-AA79-6296BCC4B1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6704" y="3896563"/>
                <a:ext cx="3384260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85042E8-C35F-FC4E-971C-3275BE5FA6FE}"/>
              </a:ext>
            </a:extLst>
          </p:cNvPr>
          <p:cNvCxnSpPr/>
          <p:nvPr/>
        </p:nvCxnSpPr>
        <p:spPr>
          <a:xfrm>
            <a:off x="2362200" y="3896562"/>
            <a:ext cx="335151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7013678-3B45-5F49-9B02-FFDDDB6D46EB}"/>
                  </a:ext>
                </a:extLst>
              </p:cNvPr>
              <p:cNvSpPr txBox="1"/>
              <p:nvPr/>
            </p:nvSpPr>
            <p:spPr>
              <a:xfrm>
                <a:off x="8001869" y="2772990"/>
                <a:ext cx="4518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40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7013678-3B45-5F49-9B02-FFDDDB6D46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869" y="2772990"/>
                <a:ext cx="451854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AB423B49-2EE6-9140-8B70-772D17C1DE3C}"/>
                  </a:ext>
                </a:extLst>
              </p:cNvPr>
              <p:cNvSpPr txBox="1"/>
              <p:nvPr/>
            </p:nvSpPr>
            <p:spPr>
              <a:xfrm>
                <a:off x="7964835" y="5505509"/>
                <a:ext cx="4710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sz="240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AB423B49-2EE6-9140-8B70-772D17C1DE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835" y="5505509"/>
                <a:ext cx="471026" cy="461665"/>
              </a:xfrm>
              <a:prstGeom prst="rect">
                <a:avLst/>
              </a:prstGeom>
              <a:blipFill>
                <a:blip r:embed="rId7"/>
                <a:stretch>
                  <a:fillRect l="-1299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476AC3C-A4A9-3B40-8C24-D27D56692BB1}"/>
                  </a:ext>
                </a:extLst>
              </p:cNvPr>
              <p:cNvSpPr txBox="1"/>
              <p:nvPr/>
            </p:nvSpPr>
            <p:spPr>
              <a:xfrm>
                <a:off x="9233207" y="2350488"/>
                <a:ext cx="4532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240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476AC3C-A4A9-3B40-8C24-D27D56692B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3207" y="2350488"/>
                <a:ext cx="453201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CEBEE307-A57D-6247-A970-42D6F4CD302B}"/>
                  </a:ext>
                </a:extLst>
              </p:cNvPr>
              <p:cNvSpPr txBox="1"/>
              <p:nvPr/>
            </p:nvSpPr>
            <p:spPr>
              <a:xfrm>
                <a:off x="9238586" y="5082246"/>
                <a:ext cx="4532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240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CEBEE307-A57D-6247-A970-42D6F4CD30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8586" y="5082246"/>
                <a:ext cx="453201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3585285-4AD6-F440-8F02-BD97A1F79024}"/>
                  </a:ext>
                </a:extLst>
              </p:cNvPr>
              <p:cNvSpPr txBox="1"/>
              <p:nvPr/>
            </p:nvSpPr>
            <p:spPr>
              <a:xfrm rot="5400000">
                <a:off x="7799437" y="3550094"/>
                <a:ext cx="80182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⇝</m:t>
                      </m:r>
                    </m:oMath>
                  </m:oMathPara>
                </a14:m>
                <a:endParaRPr lang="en-US" sz="400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3585285-4AD6-F440-8F02-BD97A1F790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7799437" y="3550094"/>
                <a:ext cx="801822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D14135C-A8F5-9137-A7C5-A919E09EE3E8}"/>
                  </a:ext>
                </a:extLst>
              </p:cNvPr>
              <p:cNvSpPr txBox="1"/>
              <p:nvPr/>
            </p:nvSpPr>
            <p:spPr>
              <a:xfrm>
                <a:off x="8298071" y="3719371"/>
                <a:ext cx="4592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D14135C-A8F5-9137-A7C5-A919E09EE3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8071" y="3719371"/>
                <a:ext cx="459292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D482F959-4DD7-0BBB-4AC4-C1291E5EA84F}"/>
              </a:ext>
            </a:extLst>
          </p:cNvPr>
          <p:cNvSpPr txBox="1"/>
          <p:nvPr/>
        </p:nvSpPr>
        <p:spPr>
          <a:xfrm>
            <a:off x="1002843" y="3627038"/>
            <a:ext cx="12487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/>
              <a:t>[Frame]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709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892"/>
    </mc:Choice>
    <mc:Fallback xmlns="">
      <p:transition spd="slow" advTm="688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9" grpId="0" animBg="1"/>
      <p:bldP spid="53" grpId="0"/>
      <p:bldP spid="67" grpId="0"/>
      <p:bldP spid="68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71FDCD-F4C8-A84D-CB9A-5468B702500E}"/>
                  </a:ext>
                </a:extLst>
              </p:cNvPr>
              <p:cNvSpPr txBox="1"/>
              <p:nvPr/>
            </p:nvSpPr>
            <p:spPr>
              <a:xfrm>
                <a:off x="838200" y="2777415"/>
                <a:ext cx="3183194" cy="193899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true</m:t>
                        </m:r>
                      </m:e>
                    </m:d>
                  </m:oMath>
                </a14:m>
                <a:endParaRPr lang="en-US" sz="2400" b="0" dirty="0">
                  <a:solidFill>
                    <a:srgbClr val="0000FF"/>
                  </a:solidFill>
                  <a:latin typeface="Consolas" charset="0"/>
                </a:endParaRPr>
              </a:p>
              <a:p>
                <a:r>
                  <a:rPr lang="en-US" sz="2400" dirty="0">
                    <a:latin typeface="Consolas" panose="020B0609020204030204" pitchFamily="49" charset="0"/>
                  </a:rPr>
                  <a:t> x := </a:t>
                </a:r>
                <a:r>
                  <a:rPr lang="en-US" sz="2400" b="1" dirty="0">
                    <a:latin typeface="Consolas" panose="020B0609020204030204" pitchFamily="49" charset="0"/>
                  </a:rPr>
                  <a:t>new</a:t>
                </a:r>
                <a:r>
                  <a:rPr lang="en-US" sz="2400" dirty="0">
                    <a:latin typeface="Consolas" panose="020B0609020204030204" pitchFamily="49" charset="0"/>
                  </a:rPr>
                  <a:t> (f: 0);</a:t>
                </a:r>
              </a:p>
              <a:p>
                <a:r>
                  <a:rPr lang="en-US" sz="2400" dirty="0">
                    <a:latin typeface="Consolas" panose="020B0609020204030204" pitchFamily="49" charset="0"/>
                  </a:rPr>
                  <a:t> y := </a:t>
                </a:r>
                <a:r>
                  <a:rPr lang="en-US" sz="2400" b="1" dirty="0">
                    <a:latin typeface="Consolas" panose="020B0609020204030204" pitchFamily="49" charset="0"/>
                  </a:rPr>
                  <a:t>new</a:t>
                </a:r>
                <a:r>
                  <a:rPr lang="en-US" sz="2400" dirty="0">
                    <a:latin typeface="Consolas" panose="020B0609020204030204" pitchFamily="49" charset="0"/>
                  </a:rPr>
                  <a:t> (f: 0);</a:t>
                </a:r>
                <a:endParaRPr lang="en-US" sz="2400" dirty="0"/>
              </a:p>
              <a:p>
                <a:r>
                  <a:rPr lang="en-US" sz="2400" dirty="0">
                    <a:latin typeface="Consolas" panose="020B0609020204030204" pitchFamily="49" charset="0"/>
                  </a:rPr>
                  <a:t> </a:t>
                </a:r>
                <a:r>
                  <a:rPr lang="en-US" sz="2400" dirty="0" err="1">
                    <a:latin typeface="Consolas" panose="020B0609020204030204" pitchFamily="49" charset="0"/>
                  </a:rPr>
                  <a:t>x.f</a:t>
                </a:r>
                <a:r>
                  <a:rPr lang="en-US" sz="2400" dirty="0">
                    <a:latin typeface="Consolas" panose="020B0609020204030204" pitchFamily="49" charset="0"/>
                  </a:rPr>
                  <a:t> := 1</a:t>
                </a:r>
                <a:endParaRPr lang="en-US" sz="2400" dirty="0"/>
              </a:p>
              <a:p>
                <a:r>
                  <a:rPr lang="en-US" sz="24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f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↦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0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∗ 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↦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Consolas" charset="0"/>
                    <a:ea typeface="Consolas" charset="0"/>
                    <a:cs typeface="Consolas" charset="0"/>
                  </a:rPr>
                  <a:t> </a:t>
                </a:r>
                <a:endParaRPr lang="en-US" sz="2400" dirty="0">
                  <a:solidFill>
                    <a:schemeClr val="tx2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71FDCD-F4C8-A84D-CB9A-5468B70250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777415"/>
                <a:ext cx="3183194" cy="1938992"/>
              </a:xfrm>
              <a:prstGeom prst="rect">
                <a:avLst/>
              </a:prstGeom>
              <a:blipFill>
                <a:blip r:embed="rId2"/>
                <a:stretch>
                  <a:fillRect b="-2492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7063483D-6670-B070-A2AD-A03CCB12D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Proof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9606B01-76CD-80CE-7D4B-BB56F133C15B}"/>
              </a:ext>
            </a:extLst>
          </p:cNvPr>
          <p:cNvGrpSpPr/>
          <p:nvPr/>
        </p:nvGrpSpPr>
        <p:grpSpPr>
          <a:xfrm>
            <a:off x="5869857" y="615944"/>
            <a:ext cx="5592433" cy="1074744"/>
            <a:chOff x="5869857" y="615944"/>
            <a:chExt cx="5592433" cy="107474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1C37188-53B8-D294-2D8B-FDDA5CBACB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84209" y="615944"/>
              <a:ext cx="4778081" cy="1074744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D6084E6-54F9-F153-805F-F62BECDB115F}"/>
                </a:ext>
              </a:extLst>
            </p:cNvPr>
            <p:cNvSpPr txBox="1"/>
            <p:nvPr/>
          </p:nvSpPr>
          <p:spPr>
            <a:xfrm>
              <a:off x="5869857" y="922483"/>
              <a:ext cx="95200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>
                <a:buNone/>
              </a:pPr>
              <a:r>
                <a:rPr lang="en-US" sz="2400" dirty="0"/>
                <a:t>[Seq]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1BE7E16-D7B0-03FC-1FC7-D4A38434CDAB}"/>
                  </a:ext>
                </a:extLst>
              </p:cNvPr>
              <p:cNvSpPr txBox="1"/>
              <p:nvPr/>
            </p:nvSpPr>
            <p:spPr>
              <a:xfrm>
                <a:off x="4547418" y="2470875"/>
                <a:ext cx="3183194" cy="120032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400">
                              <a:solidFill>
                                <a:srgbClr val="0000FF"/>
                              </a:solidFill>
                              <a:latin typeface="Consolas" panose="020B0609020204030204" pitchFamily="49" charset="0"/>
                            </a:rPr>
                            <m:t>true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  <a:p>
                <a:r>
                  <a:rPr lang="en-US" sz="2400" dirty="0">
                    <a:latin typeface="Consolas" panose="020B0609020204030204" pitchFamily="49" charset="0"/>
                  </a:rPr>
                  <a:t> x := </a:t>
                </a:r>
                <a:r>
                  <a:rPr lang="en-US" sz="2400" b="1" dirty="0">
                    <a:latin typeface="Consolas" panose="020B0609020204030204" pitchFamily="49" charset="0"/>
                  </a:rPr>
                  <a:t>new</a:t>
                </a:r>
                <a:r>
                  <a:rPr lang="en-US" sz="2400" dirty="0">
                    <a:latin typeface="Consolas" panose="020B0609020204030204" pitchFamily="49" charset="0"/>
                  </a:rPr>
                  <a:t> (f: 0);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1BE7E16-D7B0-03FC-1FC7-D4A38434CD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7418" y="2470875"/>
                <a:ext cx="3183194" cy="12003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29D3F14-E527-A10B-C64E-7F6BF6708DE0}"/>
                  </a:ext>
                </a:extLst>
              </p:cNvPr>
              <p:cNvSpPr txBox="1"/>
              <p:nvPr/>
            </p:nvSpPr>
            <p:spPr>
              <a:xfrm>
                <a:off x="4547418" y="4178512"/>
                <a:ext cx="3183194" cy="156966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endParaRPr lang="en-US" sz="2400" b="0" dirty="0">
                  <a:solidFill>
                    <a:srgbClr val="0000FF"/>
                  </a:solidFill>
                  <a:latin typeface="Consolas" charset="0"/>
                </a:endParaRPr>
              </a:p>
              <a:p>
                <a:r>
                  <a:rPr lang="en-US" sz="2400" dirty="0">
                    <a:latin typeface="Consolas" panose="020B0609020204030204" pitchFamily="49" charset="0"/>
                  </a:rPr>
                  <a:t> y := </a:t>
                </a:r>
                <a:r>
                  <a:rPr lang="en-US" sz="2400" b="1" dirty="0">
                    <a:latin typeface="Consolas" panose="020B0609020204030204" pitchFamily="49" charset="0"/>
                  </a:rPr>
                  <a:t>new</a:t>
                </a:r>
                <a:r>
                  <a:rPr lang="en-US" sz="2400" dirty="0">
                    <a:latin typeface="Consolas" panose="020B0609020204030204" pitchFamily="49" charset="0"/>
                  </a:rPr>
                  <a:t> (f: 0);</a:t>
                </a:r>
                <a:endParaRPr lang="en-US" sz="2400" dirty="0"/>
              </a:p>
              <a:p>
                <a:r>
                  <a:rPr lang="en-US" sz="2400" dirty="0">
                    <a:latin typeface="Consolas" panose="020B0609020204030204" pitchFamily="49" charset="0"/>
                  </a:rPr>
                  <a:t> </a:t>
                </a:r>
                <a:r>
                  <a:rPr lang="en-US" sz="2400" dirty="0" err="1">
                    <a:latin typeface="Consolas" panose="020B0609020204030204" pitchFamily="49" charset="0"/>
                  </a:rPr>
                  <a:t>x.f</a:t>
                </a:r>
                <a:r>
                  <a:rPr lang="en-US" sz="2400" dirty="0">
                    <a:latin typeface="Consolas" panose="020B0609020204030204" pitchFamily="49" charset="0"/>
                  </a:rPr>
                  <a:t> := 1</a:t>
                </a:r>
                <a:endParaRPr lang="en-US" sz="2400" dirty="0"/>
              </a:p>
              <a:p>
                <a:r>
                  <a:rPr lang="en-US" sz="24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f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↦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0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∗ 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↦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Consolas" charset="0"/>
                    <a:ea typeface="Consolas" charset="0"/>
                    <a:cs typeface="Consolas" charset="0"/>
                  </a:rPr>
                  <a:t> </a:t>
                </a:r>
                <a:endParaRPr lang="en-US" sz="2400" dirty="0">
                  <a:solidFill>
                    <a:schemeClr val="tx2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29D3F14-E527-A10B-C64E-7F6BF6708D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7418" y="4178512"/>
                <a:ext cx="3183194" cy="1569660"/>
              </a:xfrm>
              <a:prstGeom prst="rect">
                <a:avLst/>
              </a:prstGeom>
              <a:blipFill>
                <a:blip r:embed="rId5"/>
                <a:stretch>
                  <a:fillRect b="-306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A88D2490-6F54-691D-AE27-EAC8E3A5DB74}"/>
              </a:ext>
            </a:extLst>
          </p:cNvPr>
          <p:cNvSpPr txBox="1"/>
          <p:nvPr/>
        </p:nvSpPr>
        <p:spPr>
          <a:xfrm>
            <a:off x="4121439" y="3671204"/>
            <a:ext cx="9520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/>
              <a:t>[Seq]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B11E4AB-9457-CAD3-4918-205AED06016E}"/>
              </a:ext>
            </a:extLst>
          </p:cNvPr>
          <p:cNvCxnSpPr>
            <a:stCxn id="4" idx="3"/>
            <a:endCxn id="12" idx="1"/>
          </p:cNvCxnSpPr>
          <p:nvPr/>
        </p:nvCxnSpPr>
        <p:spPr>
          <a:xfrm flipV="1">
            <a:off x="4021394" y="3071040"/>
            <a:ext cx="526024" cy="67587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2B505A4-E0AD-D0EB-1D99-42F64154ADDA}"/>
              </a:ext>
            </a:extLst>
          </p:cNvPr>
          <p:cNvCxnSpPr>
            <a:cxnSpLocks/>
            <a:stCxn id="4" idx="3"/>
            <a:endCxn id="13" idx="1"/>
          </p:cNvCxnSpPr>
          <p:nvPr/>
        </p:nvCxnSpPr>
        <p:spPr>
          <a:xfrm>
            <a:off x="4021394" y="3746911"/>
            <a:ext cx="526024" cy="121643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37D1180-3548-D348-2B0F-CCF50EF9CE3D}"/>
                  </a:ext>
                </a:extLst>
              </p:cNvPr>
              <p:cNvSpPr txBox="1"/>
              <p:nvPr/>
            </p:nvSpPr>
            <p:spPr>
              <a:xfrm>
                <a:off x="9478296" y="3645479"/>
                <a:ext cx="79641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3200" dirty="0"/>
                  <a:t>?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37D1180-3548-D348-2B0F-CCF50EF9CE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8296" y="3645479"/>
                <a:ext cx="796414" cy="584775"/>
              </a:xfrm>
              <a:prstGeom prst="rect">
                <a:avLst/>
              </a:prstGeom>
              <a:blipFill>
                <a:blip r:embed="rId6"/>
                <a:stretch>
                  <a:fillRect t="-12500" r="-2308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700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6D281B-3D2C-8A58-CD9A-B7FEC80AE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ECBD2D0-6537-C76D-820E-4C7200B4F14C}"/>
                  </a:ext>
                </a:extLst>
              </p:cNvPr>
              <p:cNvSpPr txBox="1"/>
              <p:nvPr/>
            </p:nvSpPr>
            <p:spPr>
              <a:xfrm>
                <a:off x="4547418" y="4178512"/>
                <a:ext cx="3183194" cy="156966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endParaRPr lang="en-US" sz="2400" b="0" dirty="0">
                  <a:solidFill>
                    <a:srgbClr val="0000FF"/>
                  </a:solidFill>
                  <a:latin typeface="Consolas" charset="0"/>
                </a:endParaRPr>
              </a:p>
              <a:p>
                <a:r>
                  <a:rPr lang="en-US" sz="2400" dirty="0">
                    <a:latin typeface="Consolas" panose="020B0609020204030204" pitchFamily="49" charset="0"/>
                  </a:rPr>
                  <a:t> y := </a:t>
                </a:r>
                <a:r>
                  <a:rPr lang="en-US" sz="2400" b="1" dirty="0">
                    <a:latin typeface="Consolas" panose="020B0609020204030204" pitchFamily="49" charset="0"/>
                  </a:rPr>
                  <a:t>new</a:t>
                </a:r>
                <a:r>
                  <a:rPr lang="en-US" sz="2400" dirty="0">
                    <a:latin typeface="Consolas" panose="020B0609020204030204" pitchFamily="49" charset="0"/>
                  </a:rPr>
                  <a:t> (f: 0);</a:t>
                </a:r>
                <a:endParaRPr lang="en-US" sz="2400" dirty="0"/>
              </a:p>
              <a:p>
                <a:r>
                  <a:rPr lang="en-US" sz="2400" dirty="0">
                    <a:latin typeface="Consolas" panose="020B0609020204030204" pitchFamily="49" charset="0"/>
                  </a:rPr>
                  <a:t> </a:t>
                </a:r>
                <a:r>
                  <a:rPr lang="en-US" sz="2400" dirty="0" err="1">
                    <a:latin typeface="Consolas" panose="020B0609020204030204" pitchFamily="49" charset="0"/>
                  </a:rPr>
                  <a:t>x.f</a:t>
                </a:r>
                <a:r>
                  <a:rPr lang="en-US" sz="2400" dirty="0">
                    <a:latin typeface="Consolas" panose="020B0609020204030204" pitchFamily="49" charset="0"/>
                  </a:rPr>
                  <a:t> := 1</a:t>
                </a:r>
                <a:endParaRPr lang="en-US" sz="2400" dirty="0"/>
              </a:p>
              <a:p>
                <a:r>
                  <a:rPr lang="en-US" sz="24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f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↦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0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∗ 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↦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Consolas" charset="0"/>
                    <a:ea typeface="Consolas" charset="0"/>
                    <a:cs typeface="Consolas" charset="0"/>
                  </a:rPr>
                  <a:t> </a:t>
                </a:r>
                <a:endParaRPr lang="en-US" sz="2400" dirty="0">
                  <a:solidFill>
                    <a:schemeClr val="tx2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ECBD2D0-6537-C76D-820E-4C7200B4F1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7418" y="4178512"/>
                <a:ext cx="3183194" cy="1569660"/>
              </a:xfrm>
              <a:prstGeom prst="rect">
                <a:avLst/>
              </a:prstGeom>
              <a:blipFill>
                <a:blip r:embed="rId2"/>
                <a:stretch>
                  <a:fillRect b="-306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46819F4-AA0F-FE22-AED4-B92AD37CDEE3}"/>
                  </a:ext>
                </a:extLst>
              </p:cNvPr>
              <p:cNvSpPr txBox="1"/>
              <p:nvPr/>
            </p:nvSpPr>
            <p:spPr>
              <a:xfrm>
                <a:off x="4542502" y="4183427"/>
                <a:ext cx="3183194" cy="156966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↦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0</m:t>
                        </m:r>
                      </m:e>
                    </m:d>
                  </m:oMath>
                </a14:m>
                <a:endParaRPr lang="en-US" sz="2400" b="0" dirty="0">
                  <a:solidFill>
                    <a:srgbClr val="0000FF"/>
                  </a:solidFill>
                  <a:latin typeface="Consolas" charset="0"/>
                </a:endParaRPr>
              </a:p>
              <a:p>
                <a:r>
                  <a:rPr lang="en-US" sz="2400" dirty="0">
                    <a:latin typeface="Consolas" panose="020B0609020204030204" pitchFamily="49" charset="0"/>
                  </a:rPr>
                  <a:t> y := </a:t>
                </a:r>
                <a:r>
                  <a:rPr lang="en-US" sz="2400" b="1" dirty="0">
                    <a:latin typeface="Consolas" panose="020B0609020204030204" pitchFamily="49" charset="0"/>
                  </a:rPr>
                  <a:t>new</a:t>
                </a:r>
                <a:r>
                  <a:rPr lang="en-US" sz="2400" dirty="0">
                    <a:latin typeface="Consolas" panose="020B0609020204030204" pitchFamily="49" charset="0"/>
                  </a:rPr>
                  <a:t> (f: 0);</a:t>
                </a:r>
                <a:endParaRPr lang="en-US" sz="2400" dirty="0"/>
              </a:p>
              <a:p>
                <a:r>
                  <a:rPr lang="en-US" sz="2400" dirty="0">
                    <a:latin typeface="Consolas" panose="020B0609020204030204" pitchFamily="49" charset="0"/>
                  </a:rPr>
                  <a:t> </a:t>
                </a:r>
                <a:r>
                  <a:rPr lang="en-US" sz="2400" dirty="0" err="1">
                    <a:latin typeface="Consolas" panose="020B0609020204030204" pitchFamily="49" charset="0"/>
                  </a:rPr>
                  <a:t>x.f</a:t>
                </a:r>
                <a:r>
                  <a:rPr lang="en-US" sz="2400" dirty="0">
                    <a:latin typeface="Consolas" panose="020B0609020204030204" pitchFamily="49" charset="0"/>
                  </a:rPr>
                  <a:t> := 1</a:t>
                </a:r>
                <a:endParaRPr lang="en-US" sz="2400" dirty="0"/>
              </a:p>
              <a:p>
                <a:r>
                  <a:rPr lang="en-US" sz="24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f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↦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0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∗ 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↦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Consolas" charset="0"/>
                    <a:ea typeface="Consolas" charset="0"/>
                    <a:cs typeface="Consolas" charset="0"/>
                  </a:rPr>
                  <a:t> </a:t>
                </a:r>
                <a:endParaRPr lang="en-US" sz="2400" dirty="0">
                  <a:solidFill>
                    <a:schemeClr val="tx2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46819F4-AA0F-FE22-AED4-B92AD37CD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2502" y="4183427"/>
                <a:ext cx="3183194" cy="1569660"/>
              </a:xfrm>
              <a:prstGeom prst="rect">
                <a:avLst/>
              </a:prstGeom>
              <a:blipFill>
                <a:blip r:embed="rId3"/>
                <a:stretch>
                  <a:fillRect b="-306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C1E41F1-37D8-B3F0-9A9E-B2DD9ECA5D5D}"/>
                  </a:ext>
                </a:extLst>
              </p:cNvPr>
              <p:cNvSpPr txBox="1"/>
              <p:nvPr/>
            </p:nvSpPr>
            <p:spPr>
              <a:xfrm>
                <a:off x="838200" y="2777415"/>
                <a:ext cx="3183194" cy="193899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true</m:t>
                        </m:r>
                      </m:e>
                    </m:d>
                  </m:oMath>
                </a14:m>
                <a:endParaRPr lang="en-US" sz="2400" b="0" dirty="0">
                  <a:solidFill>
                    <a:srgbClr val="0000FF"/>
                  </a:solidFill>
                  <a:latin typeface="Consolas" charset="0"/>
                </a:endParaRPr>
              </a:p>
              <a:p>
                <a:r>
                  <a:rPr lang="en-US" sz="2400" dirty="0">
                    <a:latin typeface="Consolas" panose="020B0609020204030204" pitchFamily="49" charset="0"/>
                  </a:rPr>
                  <a:t> x := </a:t>
                </a:r>
                <a:r>
                  <a:rPr lang="en-US" sz="2400" b="1" dirty="0">
                    <a:latin typeface="Consolas" panose="020B0609020204030204" pitchFamily="49" charset="0"/>
                  </a:rPr>
                  <a:t>new</a:t>
                </a:r>
                <a:r>
                  <a:rPr lang="en-US" sz="2400" dirty="0">
                    <a:latin typeface="Consolas" panose="020B0609020204030204" pitchFamily="49" charset="0"/>
                  </a:rPr>
                  <a:t> (f: 0);</a:t>
                </a:r>
              </a:p>
              <a:p>
                <a:r>
                  <a:rPr lang="en-US" sz="2400" dirty="0">
                    <a:latin typeface="Consolas" panose="020B0609020204030204" pitchFamily="49" charset="0"/>
                  </a:rPr>
                  <a:t> y := </a:t>
                </a:r>
                <a:r>
                  <a:rPr lang="en-US" sz="2400" b="1" dirty="0">
                    <a:latin typeface="Consolas" panose="020B0609020204030204" pitchFamily="49" charset="0"/>
                  </a:rPr>
                  <a:t>new</a:t>
                </a:r>
                <a:r>
                  <a:rPr lang="en-US" sz="2400" dirty="0">
                    <a:latin typeface="Consolas" panose="020B0609020204030204" pitchFamily="49" charset="0"/>
                  </a:rPr>
                  <a:t> (f: 0);</a:t>
                </a:r>
                <a:endParaRPr lang="en-US" sz="2400" dirty="0"/>
              </a:p>
              <a:p>
                <a:r>
                  <a:rPr lang="en-US" sz="2400" dirty="0">
                    <a:latin typeface="Consolas" panose="020B0609020204030204" pitchFamily="49" charset="0"/>
                  </a:rPr>
                  <a:t> </a:t>
                </a:r>
                <a:r>
                  <a:rPr lang="en-US" sz="2400" dirty="0" err="1">
                    <a:latin typeface="Consolas" panose="020B0609020204030204" pitchFamily="49" charset="0"/>
                  </a:rPr>
                  <a:t>x.f</a:t>
                </a:r>
                <a:r>
                  <a:rPr lang="en-US" sz="2400" dirty="0">
                    <a:latin typeface="Consolas" panose="020B0609020204030204" pitchFamily="49" charset="0"/>
                  </a:rPr>
                  <a:t> := 1</a:t>
                </a:r>
                <a:endParaRPr lang="en-US" sz="2400" dirty="0"/>
              </a:p>
              <a:p>
                <a:r>
                  <a:rPr lang="en-US" sz="24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f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↦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0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∗ 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↦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Consolas" charset="0"/>
                    <a:ea typeface="Consolas" charset="0"/>
                    <a:cs typeface="Consolas" charset="0"/>
                  </a:rPr>
                  <a:t> </a:t>
                </a:r>
                <a:endParaRPr lang="en-US" sz="2400" dirty="0">
                  <a:solidFill>
                    <a:schemeClr val="tx2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C1E41F1-37D8-B3F0-9A9E-B2DD9ECA5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777415"/>
                <a:ext cx="3183194" cy="1938992"/>
              </a:xfrm>
              <a:prstGeom prst="rect">
                <a:avLst/>
              </a:prstGeom>
              <a:blipFill>
                <a:blip r:embed="rId4"/>
                <a:stretch>
                  <a:fillRect b="-2492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C4316685-228A-4B9F-B182-3792E3D62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499844A-37D2-65BC-78F5-288C957D98A6}"/>
                  </a:ext>
                </a:extLst>
              </p:cNvPr>
              <p:cNvSpPr txBox="1"/>
              <p:nvPr/>
            </p:nvSpPr>
            <p:spPr>
              <a:xfrm>
                <a:off x="4547418" y="2470875"/>
                <a:ext cx="3183194" cy="120032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400">
                              <a:solidFill>
                                <a:srgbClr val="0000FF"/>
                              </a:solidFill>
                              <a:latin typeface="Consolas" panose="020B0609020204030204" pitchFamily="49" charset="0"/>
                            </a:rPr>
                            <m:t>true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  <a:p>
                <a:r>
                  <a:rPr lang="en-US" sz="2400" dirty="0">
                    <a:latin typeface="Consolas" panose="020B0609020204030204" pitchFamily="49" charset="0"/>
                  </a:rPr>
                  <a:t> x := </a:t>
                </a:r>
                <a:r>
                  <a:rPr lang="en-US" sz="2400" b="1" dirty="0">
                    <a:latin typeface="Consolas" panose="020B0609020204030204" pitchFamily="49" charset="0"/>
                  </a:rPr>
                  <a:t>new</a:t>
                </a:r>
                <a:r>
                  <a:rPr lang="en-US" sz="2400" dirty="0">
                    <a:latin typeface="Consolas" panose="020B0609020204030204" pitchFamily="49" charset="0"/>
                  </a:rPr>
                  <a:t> (f: 0);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499844A-37D2-65BC-78F5-288C957D9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7418" y="2470875"/>
                <a:ext cx="3183194" cy="12003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887CE11C-9DFD-2DB4-A43E-04B06D9A8C54}"/>
              </a:ext>
            </a:extLst>
          </p:cNvPr>
          <p:cNvSpPr txBox="1"/>
          <p:nvPr/>
        </p:nvSpPr>
        <p:spPr>
          <a:xfrm>
            <a:off x="4121439" y="3671204"/>
            <a:ext cx="9520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/>
              <a:t>[Seq]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3454E6A-9B63-30AC-AD9D-D8D2D1473B45}"/>
              </a:ext>
            </a:extLst>
          </p:cNvPr>
          <p:cNvCxnSpPr>
            <a:stCxn id="4" idx="3"/>
            <a:endCxn id="12" idx="1"/>
          </p:cNvCxnSpPr>
          <p:nvPr/>
        </p:nvCxnSpPr>
        <p:spPr>
          <a:xfrm flipV="1">
            <a:off x="4021394" y="3071040"/>
            <a:ext cx="526024" cy="67587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683D692-5E72-F750-D11F-9300784F1240}"/>
              </a:ext>
            </a:extLst>
          </p:cNvPr>
          <p:cNvCxnSpPr>
            <a:cxnSpLocks/>
            <a:stCxn id="4" idx="3"/>
            <a:endCxn id="13" idx="1"/>
          </p:cNvCxnSpPr>
          <p:nvPr/>
        </p:nvCxnSpPr>
        <p:spPr>
          <a:xfrm>
            <a:off x="4021394" y="3746911"/>
            <a:ext cx="526024" cy="121643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53C4F3B-472D-F757-29C6-C0A0584C1BAB}"/>
                  </a:ext>
                </a:extLst>
              </p:cNvPr>
              <p:cNvSpPr txBox="1"/>
              <p:nvPr/>
            </p:nvSpPr>
            <p:spPr>
              <a:xfrm>
                <a:off x="4542502" y="2465958"/>
                <a:ext cx="3183194" cy="1200329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400">
                              <a:solidFill>
                                <a:srgbClr val="0000FF"/>
                              </a:solidFill>
                              <a:latin typeface="Consolas" panose="020B0609020204030204" pitchFamily="49" charset="0"/>
                            </a:rPr>
                            <m:t>true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  <a:p>
                <a:r>
                  <a:rPr lang="en-US" sz="2400" dirty="0">
                    <a:latin typeface="Consolas" panose="020B0609020204030204" pitchFamily="49" charset="0"/>
                  </a:rPr>
                  <a:t> x := </a:t>
                </a:r>
                <a:r>
                  <a:rPr lang="en-US" sz="2400" b="1" dirty="0">
                    <a:latin typeface="Consolas" panose="020B0609020204030204" pitchFamily="49" charset="0"/>
                  </a:rPr>
                  <a:t>new</a:t>
                </a:r>
                <a:r>
                  <a:rPr lang="en-US" sz="2400" dirty="0">
                    <a:latin typeface="Consolas" panose="020B0609020204030204" pitchFamily="49" charset="0"/>
                  </a:rPr>
                  <a:t> (f: 0);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400">
                              <a:solidFill>
                                <a:srgbClr val="0000FF"/>
                              </a:solidFill>
                              <a:latin typeface="Consolas" panose="020B0609020204030204" pitchFamily="49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2400">
                              <a:solidFill>
                                <a:srgbClr val="0000FF"/>
                              </a:solidFill>
                              <a:latin typeface="Consolas" panose="020B0609020204030204" pitchFamily="49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2400">
                              <a:solidFill>
                                <a:srgbClr val="0000FF"/>
                              </a:solidFill>
                              <a:latin typeface="Consolas" panose="020B0609020204030204" pitchFamily="49" charset="0"/>
                            </a:rPr>
                            <m:t>f</m:t>
                          </m:r>
                          <m:r>
                            <m:rPr>
                              <m:nor/>
                            </m:rPr>
                            <a:rPr lang="en-US" sz="240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↦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rgbClr val="0000FF"/>
                              </a:solidFill>
                              <a:latin typeface="Consolas" panose="020B0609020204030204" pitchFamily="49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53C4F3B-472D-F757-29C6-C0A0584C1B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2502" y="2465958"/>
                <a:ext cx="3183194" cy="12003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4DB3427-3E93-A87C-934B-3F8EA6100FBB}"/>
                  </a:ext>
                </a:extLst>
              </p:cNvPr>
              <p:cNvSpPr txBox="1"/>
              <p:nvPr/>
            </p:nvSpPr>
            <p:spPr>
              <a:xfrm>
                <a:off x="5565058" y="787840"/>
                <a:ext cx="6449962" cy="4801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[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Alloc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]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{</m:t>
                    </m:r>
                    <m:r>
                      <m:rPr>
                        <m:nor/>
                      </m:rPr>
                      <a:rPr kumimoji="0" lang="en-US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+mn-cs"/>
                      </a:rPr>
                      <m:t>true</m:t>
                    </m:r>
                    <m:r>
                      <m:rPr>
                        <m:nor/>
                      </m:rPr>
                      <a:rPr kumimoji="0" lang="en-US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} </m:t>
                    </m:r>
                    <m:r>
                      <m:rPr>
                        <m:nor/>
                      </m:rPr>
                      <a: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+mn-cs"/>
                      </a:rPr>
                      <m:t>x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≔</m:t>
                    </m:r>
                    <m:r>
                      <m:rPr>
                        <m:nor/>
                      </m:rPr>
                      <a: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+mn-cs"/>
                      </a:rPr>
                      <m:t>new</m:t>
                    </m:r>
                    <m:r>
                      <m:rPr>
                        <m:nor/>
                      </m:rPr>
                      <a: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+mn-cs"/>
                      </a:rPr>
                      <m:t>(</m:t>
                    </m:r>
                    <m:r>
                      <m:rPr>
                        <m:nor/>
                      </m:rPr>
                      <a: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+mn-cs"/>
                      </a:rPr>
                      <m:t>f</m:t>
                    </m:r>
                    <m:r>
                      <m:rPr>
                        <m:nor/>
                      </m:rPr>
                      <a: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+mn-cs"/>
                      </a:rPr>
                      <m:t>:</m:t>
                    </m:r>
                    <m:r>
                      <m:rPr>
                        <m:nor/>
                      </m:rPr>
                      <a: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+mn-cs"/>
                      </a:rPr>
                      <m:t>y</m:t>
                    </m:r>
                    <m:r>
                      <m:rPr>
                        <m:nor/>
                      </m:rPr>
                      <a: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 "/>
                        <a:ea typeface="+mn-ea"/>
                        <a:cs typeface="+mn-cs"/>
                      </a:rPr>
                      <m:t>)</m:t>
                    </m:r>
                    <m:r>
                      <m:rPr>
                        <m:nor/>
                      </m:rPr>
                      <a:rPr kumimoji="0" lang="en-US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 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nor/>
                      </m:rPr>
                      <a:rPr kumimoji="0" lang="en-US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 "/>
                        <a:ea typeface="+mn-ea"/>
                        <a:cs typeface="+mn-cs"/>
                      </a:rPr>
                      <m:t>{</m:t>
                    </m:r>
                    <m:r>
                      <m:rPr>
                        <m:nor/>
                      </m:rPr>
                      <a:rPr kumimoji="0" lang="en-US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+mn-cs"/>
                      </a:rPr>
                      <m:t>x</m:t>
                    </m:r>
                    <m:r>
                      <m:rPr>
                        <m:nor/>
                      </m:rPr>
                      <a:rPr kumimoji="0" lang="en-US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+mn-cs"/>
                      </a:rPr>
                      <m:t>.</m:t>
                    </m:r>
                    <m:r>
                      <m:rPr>
                        <m:nor/>
                      </m:rPr>
                      <a:rPr kumimoji="0" lang="en-US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+mn-cs"/>
                      </a:rPr>
                      <m:t>f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↦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+mn-cs"/>
                      </a:rPr>
                      <m:t>y</m:t>
                    </m:r>
                    <m:r>
                      <m:rPr>
                        <m:nor/>
                      </m:rPr>
                      <a: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}</m:t>
                    </m:r>
                  </m:oMath>
                </a14:m>
                <a:endPara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A02B93">
                      <a:lumMod val="75000"/>
                    </a:srgbClr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4DB3427-3E93-A87C-934B-3F8EA6100F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058" y="787840"/>
                <a:ext cx="6449962" cy="480131"/>
              </a:xfrm>
              <a:prstGeom prst="rect">
                <a:avLst/>
              </a:prstGeom>
              <a:blipFill>
                <a:blip r:embed="rId7"/>
                <a:stretch>
                  <a:fillRect l="-1134" t="-21519" b="-34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D3282FBD-EC74-ED9B-F5D9-2A8F5CB3575F}"/>
              </a:ext>
            </a:extLst>
          </p:cNvPr>
          <p:cNvSpPr txBox="1"/>
          <p:nvPr/>
        </p:nvSpPr>
        <p:spPr>
          <a:xfrm>
            <a:off x="7716723" y="2452337"/>
            <a:ext cx="10601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/>
              <a:t>[</a:t>
            </a:r>
            <a:r>
              <a:rPr lang="en-US" sz="2400" dirty="0" err="1"/>
              <a:t>Alloc</a:t>
            </a:r>
            <a:r>
              <a:rPr lang="en-US" sz="2400" dirty="0"/>
              <a:t>]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E5012DF-9A67-C147-B035-421DFF396E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7845721" y="3043999"/>
            <a:ext cx="602076" cy="60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57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E1ECF6-5F8B-EAF7-DFB7-3DC189F7A2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42C7C-0F3F-4B09-C94F-37A367472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ECFE39C-8A96-1205-9E68-B6FC88A0E5B9}"/>
                  </a:ext>
                </a:extLst>
              </p:cNvPr>
              <p:cNvSpPr txBox="1"/>
              <p:nvPr/>
            </p:nvSpPr>
            <p:spPr>
              <a:xfrm>
                <a:off x="1022553" y="3288692"/>
                <a:ext cx="3183194" cy="156966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↦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0</m:t>
                        </m:r>
                      </m:e>
                    </m:d>
                  </m:oMath>
                </a14:m>
                <a:endParaRPr lang="en-US" sz="2400" b="0" dirty="0">
                  <a:solidFill>
                    <a:srgbClr val="0000FF"/>
                  </a:solidFill>
                  <a:latin typeface="Consolas" charset="0"/>
                </a:endParaRPr>
              </a:p>
              <a:p>
                <a:r>
                  <a:rPr lang="en-US" sz="2400" dirty="0">
                    <a:latin typeface="Consolas" panose="020B0609020204030204" pitchFamily="49" charset="0"/>
                  </a:rPr>
                  <a:t> y := </a:t>
                </a:r>
                <a:r>
                  <a:rPr lang="en-US" sz="2400" b="1" dirty="0">
                    <a:latin typeface="Consolas" panose="020B0609020204030204" pitchFamily="49" charset="0"/>
                  </a:rPr>
                  <a:t>new</a:t>
                </a:r>
                <a:r>
                  <a:rPr lang="en-US" sz="2400" dirty="0">
                    <a:latin typeface="Consolas" panose="020B0609020204030204" pitchFamily="49" charset="0"/>
                  </a:rPr>
                  <a:t> (f: 0);</a:t>
                </a:r>
                <a:endParaRPr lang="en-US" sz="2400" dirty="0"/>
              </a:p>
              <a:p>
                <a:r>
                  <a:rPr lang="en-US" sz="2400" dirty="0">
                    <a:latin typeface="Consolas" panose="020B0609020204030204" pitchFamily="49" charset="0"/>
                  </a:rPr>
                  <a:t> </a:t>
                </a:r>
                <a:r>
                  <a:rPr lang="en-US" sz="2400" dirty="0" err="1">
                    <a:latin typeface="Consolas" panose="020B0609020204030204" pitchFamily="49" charset="0"/>
                  </a:rPr>
                  <a:t>x.f</a:t>
                </a:r>
                <a:r>
                  <a:rPr lang="en-US" sz="2400" dirty="0">
                    <a:latin typeface="Consolas" panose="020B0609020204030204" pitchFamily="49" charset="0"/>
                  </a:rPr>
                  <a:t> := 1</a:t>
                </a:r>
                <a:endParaRPr lang="en-US" sz="2400" dirty="0"/>
              </a:p>
              <a:p>
                <a:r>
                  <a:rPr lang="en-US" sz="24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f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↦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0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∗ 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↦</m:t>
                        </m:r>
                        <m:r>
                          <m:rPr>
                            <m:nor/>
                          </m:rPr>
                          <a:rPr lang="en-US" sz="2400" i="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Consolas" charset="0"/>
                    <a:ea typeface="Consolas" charset="0"/>
                    <a:cs typeface="Consolas" charset="0"/>
                  </a:rPr>
                  <a:t> </a:t>
                </a:r>
                <a:endParaRPr lang="en-US" sz="2400" dirty="0">
                  <a:solidFill>
                    <a:schemeClr val="tx2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ECFE39C-8A96-1205-9E68-B6FC88A0E5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553" y="3288692"/>
                <a:ext cx="3183194" cy="1569660"/>
              </a:xfrm>
              <a:prstGeom prst="rect">
                <a:avLst/>
              </a:prstGeom>
              <a:blipFill>
                <a:blip r:embed="rId2"/>
                <a:stretch>
                  <a:fillRect b="-306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539B4C4-8465-9D57-6F43-A684BB34466B}"/>
                  </a:ext>
                </a:extLst>
              </p:cNvPr>
              <p:cNvSpPr txBox="1"/>
              <p:nvPr/>
            </p:nvSpPr>
            <p:spPr>
              <a:xfrm>
                <a:off x="5078359" y="2680955"/>
                <a:ext cx="3183194" cy="1200329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↦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0</m:t>
                        </m:r>
                      </m:e>
                    </m:d>
                  </m:oMath>
                </a14:m>
                <a:endParaRPr lang="en-US" sz="2400" b="0" dirty="0">
                  <a:solidFill>
                    <a:srgbClr val="0000FF"/>
                  </a:solidFill>
                  <a:latin typeface="Consolas" charset="0"/>
                </a:endParaRPr>
              </a:p>
              <a:p>
                <a:r>
                  <a:rPr lang="en-US" sz="2400" dirty="0">
                    <a:latin typeface="Consolas" panose="020B0609020204030204" pitchFamily="49" charset="0"/>
                  </a:rPr>
                  <a:t> y := </a:t>
                </a:r>
                <a:r>
                  <a:rPr lang="en-US" sz="2400" b="1" dirty="0">
                    <a:latin typeface="Consolas" panose="020B0609020204030204" pitchFamily="49" charset="0"/>
                  </a:rPr>
                  <a:t>new</a:t>
                </a:r>
                <a:r>
                  <a:rPr lang="en-US" sz="2400" dirty="0">
                    <a:latin typeface="Consolas" panose="020B0609020204030204" pitchFamily="49" charset="0"/>
                  </a:rPr>
                  <a:t> (f: 0);</a:t>
                </a:r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Consolas" charset="0"/>
                    <a:ea typeface="Consolas" charset="0"/>
                    <a:cs typeface="Consolas" charset="0"/>
                  </a:rPr>
                  <a:t> </a:t>
                </a:r>
                <a:endParaRPr lang="en-US" sz="2400" dirty="0">
                  <a:solidFill>
                    <a:schemeClr val="tx2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539B4C4-8465-9D57-6F43-A684BB3446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8359" y="2680955"/>
                <a:ext cx="3183194" cy="1200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7455F66-3E23-FAD2-595A-B917D954D1B8}"/>
                  </a:ext>
                </a:extLst>
              </p:cNvPr>
              <p:cNvSpPr txBox="1"/>
              <p:nvPr/>
            </p:nvSpPr>
            <p:spPr>
              <a:xfrm>
                <a:off x="5078359" y="4434150"/>
                <a:ext cx="3183194" cy="1200329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endParaRPr lang="en-US" sz="2400" b="0" dirty="0">
                  <a:solidFill>
                    <a:srgbClr val="0000FF"/>
                  </a:solidFill>
                  <a:latin typeface="Consolas" charset="0"/>
                </a:endParaRPr>
              </a:p>
              <a:p>
                <a:r>
                  <a:rPr lang="en-US" sz="2400" dirty="0">
                    <a:latin typeface="Consolas" panose="020B0609020204030204" pitchFamily="49" charset="0"/>
                  </a:rPr>
                  <a:t> </a:t>
                </a:r>
                <a:r>
                  <a:rPr lang="en-US" sz="2400" dirty="0" err="1">
                    <a:latin typeface="Consolas" panose="020B0609020204030204" pitchFamily="49" charset="0"/>
                  </a:rPr>
                  <a:t>x.f</a:t>
                </a:r>
                <a:r>
                  <a:rPr lang="en-US" sz="2400" dirty="0">
                    <a:latin typeface="Consolas" panose="020B0609020204030204" pitchFamily="49" charset="0"/>
                  </a:rPr>
                  <a:t> := 1;</a:t>
                </a:r>
                <a:endParaRPr lang="en-US" sz="2400" dirty="0"/>
              </a:p>
              <a:p>
                <a:r>
                  <a:rPr lang="en-US" sz="24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f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↦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0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∗ 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↦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Consolas" charset="0"/>
                    <a:ea typeface="Consolas" charset="0"/>
                    <a:cs typeface="Consolas" charset="0"/>
                  </a:rPr>
                  <a:t> </a:t>
                </a:r>
                <a:endParaRPr lang="en-US" sz="2400" dirty="0">
                  <a:solidFill>
                    <a:schemeClr val="tx2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7455F66-3E23-FAD2-595A-B917D954D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8359" y="4434150"/>
                <a:ext cx="3183194" cy="1200329"/>
              </a:xfrm>
              <a:prstGeom prst="rect">
                <a:avLst/>
              </a:prstGeom>
              <a:blipFill>
                <a:blip r:embed="rId4"/>
                <a:stretch>
                  <a:fillRect b="-4500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5E228EB-A7A9-9919-BA48-E4613515C023}"/>
              </a:ext>
            </a:extLst>
          </p:cNvPr>
          <p:cNvSpPr txBox="1"/>
          <p:nvPr/>
        </p:nvSpPr>
        <p:spPr>
          <a:xfrm>
            <a:off x="4369339" y="3842689"/>
            <a:ext cx="9520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/>
              <a:t>[Seq]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0498810-07D8-5B45-F7C6-6B6F72B73C14}"/>
              </a:ext>
            </a:extLst>
          </p:cNvPr>
          <p:cNvCxnSpPr>
            <a:cxnSpLocks/>
            <a:stCxn id="22" idx="3"/>
            <a:endCxn id="3" idx="1"/>
          </p:cNvCxnSpPr>
          <p:nvPr/>
        </p:nvCxnSpPr>
        <p:spPr>
          <a:xfrm flipV="1">
            <a:off x="4205747" y="3281120"/>
            <a:ext cx="872612" cy="792402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BB3BB09-29BA-C76E-FBD4-4162A3E49ECF}"/>
              </a:ext>
            </a:extLst>
          </p:cNvPr>
          <p:cNvCxnSpPr>
            <a:cxnSpLocks/>
            <a:stCxn id="22" idx="3"/>
            <a:endCxn id="6" idx="1"/>
          </p:cNvCxnSpPr>
          <p:nvPr/>
        </p:nvCxnSpPr>
        <p:spPr>
          <a:xfrm>
            <a:off x="4205747" y="4073522"/>
            <a:ext cx="872612" cy="960793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6FF87E9-66C8-2829-0823-A9C45DFB1B5C}"/>
                  </a:ext>
                </a:extLst>
              </p:cNvPr>
              <p:cNvSpPr txBox="1"/>
              <p:nvPr/>
            </p:nvSpPr>
            <p:spPr>
              <a:xfrm>
                <a:off x="5565058" y="787840"/>
                <a:ext cx="6449962" cy="4801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[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Alloc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]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{</m:t>
                    </m:r>
                    <m:r>
                      <m:rPr>
                        <m:nor/>
                      </m:rPr>
                      <a:rPr kumimoji="0" lang="en-US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+mn-cs"/>
                      </a:rPr>
                      <m:t>true</m:t>
                    </m:r>
                    <m:r>
                      <m:rPr>
                        <m:nor/>
                      </m:rPr>
                      <a:rPr kumimoji="0" lang="en-US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} </m:t>
                    </m:r>
                    <m:r>
                      <m:rPr>
                        <m:nor/>
                      </m:rPr>
                      <a: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+mn-cs"/>
                      </a:rPr>
                      <m:t>x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≔</m:t>
                    </m:r>
                    <m:r>
                      <m:rPr>
                        <m:nor/>
                      </m:rPr>
                      <a: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+mn-cs"/>
                      </a:rPr>
                      <m:t>new</m:t>
                    </m:r>
                    <m:r>
                      <m:rPr>
                        <m:nor/>
                      </m:rPr>
                      <a: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+mn-cs"/>
                      </a:rPr>
                      <m:t>(</m:t>
                    </m:r>
                    <m:r>
                      <m:rPr>
                        <m:nor/>
                      </m:rPr>
                      <a: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+mn-cs"/>
                      </a:rPr>
                      <m:t>f</m:t>
                    </m:r>
                    <m:r>
                      <m:rPr>
                        <m:nor/>
                      </m:rPr>
                      <a: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+mn-cs"/>
                      </a:rPr>
                      <m:t>:</m:t>
                    </m:r>
                    <m:r>
                      <m:rPr>
                        <m:nor/>
                      </m:rPr>
                      <a: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+mn-cs"/>
                      </a:rPr>
                      <m:t>y</m:t>
                    </m:r>
                    <m:r>
                      <m:rPr>
                        <m:nor/>
                      </m:rPr>
                      <a: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 "/>
                        <a:ea typeface="+mn-ea"/>
                        <a:cs typeface="+mn-cs"/>
                      </a:rPr>
                      <m:t>)</m:t>
                    </m:r>
                    <m:r>
                      <m:rPr>
                        <m:nor/>
                      </m:rPr>
                      <a:rPr kumimoji="0" lang="en-US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 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nor/>
                      </m:rPr>
                      <a:rPr kumimoji="0" lang="en-US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 "/>
                        <a:ea typeface="+mn-ea"/>
                        <a:cs typeface="+mn-cs"/>
                      </a:rPr>
                      <m:t>{</m:t>
                    </m:r>
                    <m:r>
                      <m:rPr>
                        <m:nor/>
                      </m:rPr>
                      <a:rPr kumimoji="0" lang="en-US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+mn-cs"/>
                      </a:rPr>
                      <m:t>x</m:t>
                    </m:r>
                    <m:r>
                      <m:rPr>
                        <m:nor/>
                      </m:rPr>
                      <a:rPr kumimoji="0" lang="en-US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+mn-cs"/>
                      </a:rPr>
                      <m:t>.</m:t>
                    </m:r>
                    <m:r>
                      <m:rPr>
                        <m:nor/>
                      </m:rPr>
                      <a:rPr kumimoji="0" lang="en-US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+mn-cs"/>
                      </a:rPr>
                      <m:t>f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↦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+mn-cs"/>
                      </a:rPr>
                      <m:t>y</m:t>
                    </m:r>
                    <m:r>
                      <m:rPr>
                        <m:nor/>
                      </m:rPr>
                      <a: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}</m:t>
                    </m:r>
                  </m:oMath>
                </a14:m>
                <a:endPara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A02B93">
                      <a:lumMod val="75000"/>
                    </a:srgbClr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6FF87E9-66C8-2829-0823-A9C45DFB1B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058" y="787840"/>
                <a:ext cx="6449962" cy="480131"/>
              </a:xfrm>
              <a:prstGeom prst="rect">
                <a:avLst/>
              </a:prstGeom>
              <a:blipFill>
                <a:blip r:embed="rId5"/>
                <a:stretch>
                  <a:fillRect l="-1134" t="-21519" b="-34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EC2FE1C-7E8A-1D0A-1218-871E7B617475}"/>
                  </a:ext>
                </a:extLst>
              </p:cNvPr>
              <p:cNvSpPr txBox="1"/>
              <p:nvPr/>
            </p:nvSpPr>
            <p:spPr>
              <a:xfrm>
                <a:off x="8831826" y="2688527"/>
                <a:ext cx="3183194" cy="1200329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true</m:t>
                        </m:r>
                      </m:e>
                    </m:d>
                  </m:oMath>
                </a14:m>
                <a:endParaRPr lang="en-US" sz="2400" b="0" dirty="0">
                  <a:solidFill>
                    <a:srgbClr val="0000FF"/>
                  </a:solidFill>
                  <a:latin typeface="Consolas" charset="0"/>
                </a:endParaRPr>
              </a:p>
              <a:p>
                <a:r>
                  <a:rPr lang="en-US" sz="2400" dirty="0">
                    <a:latin typeface="Consolas" panose="020B0609020204030204" pitchFamily="49" charset="0"/>
                  </a:rPr>
                  <a:t> y := </a:t>
                </a:r>
                <a:r>
                  <a:rPr lang="en-US" sz="2400" b="1" dirty="0">
                    <a:latin typeface="Consolas" panose="020B0609020204030204" pitchFamily="49" charset="0"/>
                  </a:rPr>
                  <a:t>new</a:t>
                </a:r>
                <a:r>
                  <a:rPr lang="en-US" sz="2400" dirty="0">
                    <a:latin typeface="Consolas" panose="020B0609020204030204" pitchFamily="49" charset="0"/>
                  </a:rPr>
                  <a:t> (f: 0);</a:t>
                </a:r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f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↦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Consolas" charset="0"/>
                    <a:ea typeface="Consolas" charset="0"/>
                    <a:cs typeface="Consolas" charset="0"/>
                  </a:rPr>
                  <a:t> </a:t>
                </a:r>
                <a:endParaRPr lang="en-US" sz="2400" dirty="0">
                  <a:solidFill>
                    <a:schemeClr val="tx2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EC2FE1C-7E8A-1D0A-1218-871E7B6174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1826" y="2688527"/>
                <a:ext cx="3183194" cy="1200329"/>
              </a:xfrm>
              <a:prstGeom prst="rect">
                <a:avLst/>
              </a:prstGeom>
              <a:blipFill>
                <a:blip r:embed="rId6"/>
                <a:stretch>
                  <a:fillRect b="-4500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77A2C8C2-2546-AFCA-91BD-E33A4BAAB567}"/>
              </a:ext>
            </a:extLst>
          </p:cNvPr>
          <p:cNvGrpSpPr/>
          <p:nvPr/>
        </p:nvGrpSpPr>
        <p:grpSpPr>
          <a:xfrm>
            <a:off x="7095657" y="1355524"/>
            <a:ext cx="3388764" cy="1093045"/>
            <a:chOff x="8035413" y="1355210"/>
            <a:chExt cx="3388764" cy="10930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822CC78E-5C7B-6BAF-F004-720955C280E1}"/>
                    </a:ext>
                  </a:extLst>
                </p:cNvPr>
                <p:cNvSpPr txBox="1"/>
                <p:nvPr/>
              </p:nvSpPr>
              <p:spPr>
                <a:xfrm>
                  <a:off x="8679155" y="1355210"/>
                  <a:ext cx="208980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𝑃</m:t>
                          </m:r>
                        </m:e>
                      </m:d>
                    </m:oMath>
                  </a14:m>
                  <a:r>
                    <a:rPr lang="en-US" sz="2800" dirty="0">
                      <a:latin typeface="Consolas" charset="0"/>
                      <a:ea typeface="Consolas" charset="0"/>
                      <a:cs typeface="Consolas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𝐶</m:t>
                      </m:r>
                    </m:oMath>
                  </a14:m>
                  <a:r>
                    <a:rPr lang="en-US" sz="2800" dirty="0">
                      <a:latin typeface="Consolas" charset="0"/>
                      <a:ea typeface="Consolas" charset="0"/>
                      <a:cs typeface="Consolas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𝑄</m:t>
                          </m:r>
                        </m:e>
                      </m:d>
                    </m:oMath>
                  </a14:m>
                  <a:endParaRPr lang="en-US" sz="28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822CC78E-5C7B-6BAF-F004-720955C280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79155" y="1355210"/>
                  <a:ext cx="2089803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2B07DE99-D830-D85E-505E-B03365A2D5D8}"/>
                    </a:ext>
                  </a:extLst>
                </p:cNvPr>
                <p:cNvSpPr txBox="1"/>
                <p:nvPr/>
              </p:nvSpPr>
              <p:spPr>
                <a:xfrm>
                  <a:off x="8039917" y="1925035"/>
                  <a:ext cx="338426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𝑃</m:t>
                          </m:r>
                          <m:r>
                            <a:rPr lang="en-US" sz="28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∗</m:t>
                          </m:r>
                          <m:r>
                            <a:rPr lang="en-US" sz="28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𝐹</m:t>
                          </m:r>
                        </m:e>
                      </m:d>
                    </m:oMath>
                  </a14:m>
                  <a:r>
                    <a:rPr lang="en-US" sz="2800" dirty="0">
                      <a:latin typeface="Consolas" charset="0"/>
                      <a:ea typeface="Consolas" charset="0"/>
                      <a:cs typeface="Consolas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𝐶</m:t>
                      </m:r>
                    </m:oMath>
                  </a14:m>
                  <a:r>
                    <a:rPr lang="en-US" sz="2800" dirty="0">
                      <a:latin typeface="Consolas" charset="0"/>
                      <a:ea typeface="Consolas" charset="0"/>
                      <a:cs typeface="Consolas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𝑄</m:t>
                          </m:r>
                          <m:r>
                            <a:rPr lang="en-US" sz="28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∗</m:t>
                          </m:r>
                          <m:r>
                            <a:rPr lang="en-US" sz="28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𝐹</m:t>
                          </m:r>
                        </m:e>
                      </m:d>
                    </m:oMath>
                  </a14:m>
                  <a:endParaRPr lang="en-US" sz="28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2B07DE99-D830-D85E-505E-B03365A2D5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39917" y="1925035"/>
                  <a:ext cx="3384260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BAC3B32-5110-37C8-FF70-B3A09DC2B93C}"/>
                </a:ext>
              </a:extLst>
            </p:cNvPr>
            <p:cNvCxnSpPr>
              <a:cxnSpLocks/>
            </p:cNvCxnSpPr>
            <p:nvPr/>
          </p:nvCxnSpPr>
          <p:spPr>
            <a:xfrm>
              <a:off x="8035413" y="1925034"/>
              <a:ext cx="335151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C2F9FB2C-F0C0-3269-E8C4-38F529185F7A}"/>
              </a:ext>
            </a:extLst>
          </p:cNvPr>
          <p:cNvSpPr txBox="1"/>
          <p:nvPr/>
        </p:nvSpPr>
        <p:spPr>
          <a:xfrm>
            <a:off x="5590428" y="1663738"/>
            <a:ext cx="14679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dirty="0"/>
              <a:t>[Frame]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589051C-E77E-9356-52E0-28C1A1C7C5F8}"/>
                  </a:ext>
                </a:extLst>
              </p:cNvPr>
              <p:cNvSpPr txBox="1"/>
              <p:nvPr/>
            </p:nvSpPr>
            <p:spPr>
              <a:xfrm>
                <a:off x="5078359" y="2688527"/>
                <a:ext cx="3183194" cy="1200329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true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∗ 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↦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0</m:t>
                        </m:r>
                      </m:e>
                    </m:d>
                  </m:oMath>
                </a14:m>
                <a:endParaRPr lang="en-US" sz="2400" b="0" dirty="0">
                  <a:solidFill>
                    <a:srgbClr val="0000FF"/>
                  </a:solidFill>
                  <a:latin typeface="Consolas" charset="0"/>
                </a:endParaRPr>
              </a:p>
              <a:p>
                <a:r>
                  <a:rPr lang="en-US" sz="2400" dirty="0">
                    <a:latin typeface="Consolas" panose="020B0609020204030204" pitchFamily="49" charset="0"/>
                  </a:rPr>
                  <a:t> y := </a:t>
                </a:r>
                <a:r>
                  <a:rPr lang="en-US" sz="2400" b="1" dirty="0">
                    <a:latin typeface="Consolas" panose="020B0609020204030204" pitchFamily="49" charset="0"/>
                  </a:rPr>
                  <a:t>new</a:t>
                </a:r>
                <a:r>
                  <a:rPr lang="en-US" sz="2400" dirty="0">
                    <a:latin typeface="Consolas" panose="020B0609020204030204" pitchFamily="49" charset="0"/>
                  </a:rPr>
                  <a:t> (f: 0);</a:t>
                </a:r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Consolas" charset="0"/>
                    <a:ea typeface="Consolas" charset="0"/>
                    <a:cs typeface="Consolas" charset="0"/>
                  </a:rPr>
                  <a:t> </a:t>
                </a:r>
                <a:endParaRPr lang="en-US" sz="2400" dirty="0">
                  <a:solidFill>
                    <a:schemeClr val="tx2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589051C-E77E-9356-52E0-28C1A1C7C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8359" y="2688527"/>
                <a:ext cx="3183194" cy="120032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8E8BCEB-B939-071C-FB1E-17609F845400}"/>
                  </a:ext>
                </a:extLst>
              </p:cNvPr>
              <p:cNvSpPr txBox="1"/>
              <p:nvPr/>
            </p:nvSpPr>
            <p:spPr>
              <a:xfrm>
                <a:off x="9829202" y="2692355"/>
                <a:ext cx="49898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charset="0"/>
                        </a:rPr>
                        <m:t>𝑃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8E8BCEB-B939-071C-FB1E-17609F8454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9202" y="2692355"/>
                <a:ext cx="498989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469A2FF-86D4-2934-3E09-08DC3AF69CCF}"/>
                  </a:ext>
                </a:extLst>
              </p:cNvPr>
              <p:cNvSpPr txBox="1"/>
              <p:nvPr/>
            </p:nvSpPr>
            <p:spPr>
              <a:xfrm>
                <a:off x="10328191" y="3419619"/>
                <a:ext cx="49898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469A2FF-86D4-2934-3E09-08DC3AF69C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8191" y="3419619"/>
                <a:ext cx="498989" cy="461665"/>
              </a:xfrm>
              <a:prstGeom prst="rect">
                <a:avLst/>
              </a:prstGeom>
              <a:blipFill>
                <a:blip r:embed="rId11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BCD0006-F833-A49F-95CB-9119E58AFEC4}"/>
                  </a:ext>
                </a:extLst>
              </p:cNvPr>
              <p:cNvSpPr txBox="1"/>
              <p:nvPr/>
            </p:nvSpPr>
            <p:spPr>
              <a:xfrm>
                <a:off x="5078359" y="2685364"/>
                <a:ext cx="3183194" cy="124604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true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∗ 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↦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0</m:t>
                        </m:r>
                      </m:e>
                    </m:d>
                  </m:oMath>
                </a14:m>
                <a:endParaRPr lang="en-US" sz="2400" b="0" dirty="0">
                  <a:solidFill>
                    <a:srgbClr val="0000FF"/>
                  </a:solidFill>
                  <a:latin typeface="Consolas" charset="0"/>
                </a:endParaRPr>
              </a:p>
              <a:p>
                <a:r>
                  <a:rPr lang="en-US" sz="2400" dirty="0">
                    <a:latin typeface="Consolas" panose="020B0609020204030204" pitchFamily="49" charset="0"/>
                  </a:rPr>
                  <a:t> y := </a:t>
                </a:r>
                <a:r>
                  <a:rPr lang="en-US" sz="2400" b="1" dirty="0">
                    <a:latin typeface="Consolas" panose="020B0609020204030204" pitchFamily="49" charset="0"/>
                  </a:rPr>
                  <a:t>new</a:t>
                </a:r>
                <a:r>
                  <a:rPr lang="en-US" sz="2400" dirty="0">
                    <a:latin typeface="Consolas" panose="020B0609020204030204" pitchFamily="49" charset="0"/>
                  </a:rPr>
                  <a:t> (f: 0);</a:t>
                </a:r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𝑄</m:t>
                        </m:r>
                        <m:r>
                          <a:rPr lang="en-US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∗</m:t>
                        </m:r>
                        <m:r>
                          <a:rPr lang="en-US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𝐹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Consolas" charset="0"/>
                    <a:ea typeface="Consolas" charset="0"/>
                    <a:cs typeface="Consolas" charset="0"/>
                  </a:rPr>
                  <a:t> </a:t>
                </a:r>
                <a:endParaRPr lang="en-US" sz="2400" dirty="0">
                  <a:solidFill>
                    <a:schemeClr val="tx2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BCD0006-F833-A49F-95CB-9119E58AFE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8359" y="2685364"/>
                <a:ext cx="3183194" cy="124604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3FF7E9C-788A-EA07-8D6C-ABCE81918E44}"/>
                  </a:ext>
                </a:extLst>
              </p:cNvPr>
              <p:cNvSpPr txBox="1"/>
              <p:nvPr/>
            </p:nvSpPr>
            <p:spPr>
              <a:xfrm>
                <a:off x="6801920" y="2411182"/>
                <a:ext cx="58747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charset="0"/>
                        </a:rPr>
                        <m:t>𝐹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3FF7E9C-788A-EA07-8D6C-ABCE81918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1920" y="2411182"/>
                <a:ext cx="587474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74B970D-133C-6900-C700-BEFA62CDB1A9}"/>
                  </a:ext>
                </a:extLst>
              </p:cNvPr>
              <p:cNvSpPr txBox="1"/>
              <p:nvPr/>
            </p:nvSpPr>
            <p:spPr>
              <a:xfrm>
                <a:off x="5441150" y="2442550"/>
                <a:ext cx="49898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charset="0"/>
                        </a:rPr>
                        <m:t>𝑃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74B970D-133C-6900-C700-BEFA62CDB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150" y="2442550"/>
                <a:ext cx="498989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E037BD6-F91F-5DB0-6C6B-117B26AB5AE2}"/>
                  </a:ext>
                </a:extLst>
              </p:cNvPr>
              <p:cNvSpPr txBox="1"/>
              <p:nvPr/>
            </p:nvSpPr>
            <p:spPr>
              <a:xfrm>
                <a:off x="5063609" y="4439066"/>
                <a:ext cx="3183194" cy="1200329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𝑄</m:t>
                        </m:r>
                        <m:r>
                          <a:rPr lang="en-US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∗</m:t>
                        </m:r>
                        <m:r>
                          <a:rPr lang="en-US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𝐹</m:t>
                        </m:r>
                      </m:e>
                    </m:d>
                  </m:oMath>
                </a14:m>
                <a:endParaRPr lang="en-US" sz="2400" b="0" dirty="0">
                  <a:solidFill>
                    <a:srgbClr val="0000FF"/>
                  </a:solidFill>
                  <a:latin typeface="Consolas" charset="0"/>
                </a:endParaRPr>
              </a:p>
              <a:p>
                <a:r>
                  <a:rPr lang="en-US" sz="2400" dirty="0">
                    <a:latin typeface="Consolas" panose="020B0609020204030204" pitchFamily="49" charset="0"/>
                  </a:rPr>
                  <a:t> </a:t>
                </a:r>
                <a:r>
                  <a:rPr lang="en-US" sz="2400" dirty="0" err="1">
                    <a:latin typeface="Consolas" panose="020B0609020204030204" pitchFamily="49" charset="0"/>
                  </a:rPr>
                  <a:t>x.f</a:t>
                </a:r>
                <a:r>
                  <a:rPr lang="en-US" sz="2400" dirty="0">
                    <a:latin typeface="Consolas" panose="020B0609020204030204" pitchFamily="49" charset="0"/>
                  </a:rPr>
                  <a:t> := 1</a:t>
                </a:r>
                <a:endParaRPr lang="en-US" sz="2400" dirty="0"/>
              </a:p>
              <a:p>
                <a:r>
                  <a:rPr lang="en-US" sz="24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f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↦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0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∗ 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↦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Consolas" charset="0"/>
                    <a:ea typeface="Consolas" charset="0"/>
                    <a:cs typeface="Consolas" charset="0"/>
                  </a:rPr>
                  <a:t> </a:t>
                </a:r>
                <a:endParaRPr lang="en-US" sz="2400" dirty="0">
                  <a:solidFill>
                    <a:schemeClr val="tx2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E037BD6-F91F-5DB0-6C6B-117B26AB5A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3609" y="4439066"/>
                <a:ext cx="3183194" cy="1200329"/>
              </a:xfrm>
              <a:prstGeom prst="rect">
                <a:avLst/>
              </a:prstGeom>
              <a:blipFill>
                <a:blip r:embed="rId15"/>
                <a:stretch>
                  <a:fillRect b="-4500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60790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/>
      <p:bldP spid="23" grpId="0"/>
      <p:bldP spid="25" grpId="0" animBg="1"/>
      <p:bldP spid="32" grpId="0"/>
      <p:bldP spid="33" grpId="0" animBg="1"/>
      <p:bldP spid="35" grpId="0"/>
      <p:bldP spid="37" grpId="0"/>
      <p:bldP spid="38" grpId="0" animBg="1"/>
      <p:bldP spid="40" grpId="0"/>
      <p:bldP spid="41" grpId="0"/>
      <p:bldP spid="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A720B-0253-8F3E-EFA8-8EC0983D8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Online Media 5" title="Legendary mathematicians: They're just like us!">
            <a:hlinkClick r:id="" action="ppaction://media"/>
            <a:extLst>
              <a:ext uri="{FF2B5EF4-FFF2-40B4-BE49-F238E27FC236}">
                <a16:creationId xmlns:a16="http://schemas.microsoft.com/office/drawing/2014/main" id="{B8C73055-1739-C0A1-C819-94FC2C748AE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07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3C2F56-BA86-CF28-07BC-CE752C7216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B3EAC-6835-FA59-FCAA-CB3E92E18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AE06631-D560-AA0A-7EBF-5266986D09A2}"/>
                  </a:ext>
                </a:extLst>
              </p:cNvPr>
              <p:cNvSpPr txBox="1"/>
              <p:nvPr/>
            </p:nvSpPr>
            <p:spPr>
              <a:xfrm>
                <a:off x="1022553" y="3288692"/>
                <a:ext cx="3183194" cy="156966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↦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0</m:t>
                        </m:r>
                      </m:e>
                    </m:d>
                  </m:oMath>
                </a14:m>
                <a:endParaRPr lang="en-US" sz="2400" b="0" dirty="0">
                  <a:solidFill>
                    <a:srgbClr val="0000FF"/>
                  </a:solidFill>
                  <a:latin typeface="Consolas" charset="0"/>
                </a:endParaRPr>
              </a:p>
              <a:p>
                <a:r>
                  <a:rPr lang="en-US" sz="2400" dirty="0">
                    <a:latin typeface="Consolas" panose="020B0609020204030204" pitchFamily="49" charset="0"/>
                  </a:rPr>
                  <a:t> y := </a:t>
                </a:r>
                <a:r>
                  <a:rPr lang="en-US" sz="2400" b="1" dirty="0">
                    <a:latin typeface="Consolas" panose="020B0609020204030204" pitchFamily="49" charset="0"/>
                  </a:rPr>
                  <a:t>new</a:t>
                </a:r>
                <a:r>
                  <a:rPr lang="en-US" sz="2400" dirty="0">
                    <a:latin typeface="Consolas" panose="020B0609020204030204" pitchFamily="49" charset="0"/>
                  </a:rPr>
                  <a:t> (f: 0);</a:t>
                </a:r>
                <a:endParaRPr lang="en-US" sz="2400" dirty="0"/>
              </a:p>
              <a:p>
                <a:r>
                  <a:rPr lang="en-US" sz="2400" dirty="0">
                    <a:latin typeface="Consolas" panose="020B0609020204030204" pitchFamily="49" charset="0"/>
                  </a:rPr>
                  <a:t> </a:t>
                </a:r>
                <a:r>
                  <a:rPr lang="en-US" sz="2400" dirty="0" err="1">
                    <a:latin typeface="Consolas" panose="020B0609020204030204" pitchFamily="49" charset="0"/>
                  </a:rPr>
                  <a:t>x.f</a:t>
                </a:r>
                <a:r>
                  <a:rPr lang="en-US" sz="2400" dirty="0">
                    <a:latin typeface="Consolas" panose="020B0609020204030204" pitchFamily="49" charset="0"/>
                  </a:rPr>
                  <a:t> := 1</a:t>
                </a:r>
                <a:endParaRPr lang="en-US" sz="2400" dirty="0"/>
              </a:p>
              <a:p>
                <a:r>
                  <a:rPr lang="en-US" sz="24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f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↦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0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∗ 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↦</m:t>
                        </m:r>
                        <m:r>
                          <m:rPr>
                            <m:nor/>
                          </m:rPr>
                          <a:rPr lang="en-US" sz="2400" i="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Consolas" charset="0"/>
                    <a:ea typeface="Consolas" charset="0"/>
                    <a:cs typeface="Consolas" charset="0"/>
                  </a:rPr>
                  <a:t> </a:t>
                </a:r>
                <a:endParaRPr lang="en-US" sz="2400" dirty="0">
                  <a:solidFill>
                    <a:schemeClr val="tx2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AE06631-D560-AA0A-7EBF-5266986D09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553" y="3288692"/>
                <a:ext cx="3183194" cy="1569660"/>
              </a:xfrm>
              <a:prstGeom prst="rect">
                <a:avLst/>
              </a:prstGeom>
              <a:blipFill>
                <a:blip r:embed="rId2"/>
                <a:stretch>
                  <a:fillRect b="-306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5388E74-64CB-5990-00A2-17183FB7196B}"/>
                  </a:ext>
                </a:extLst>
              </p:cNvPr>
              <p:cNvSpPr txBox="1"/>
              <p:nvPr/>
            </p:nvSpPr>
            <p:spPr>
              <a:xfrm>
                <a:off x="5078359" y="2680955"/>
                <a:ext cx="3183194" cy="1200329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↦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0</m:t>
                        </m:r>
                      </m:e>
                    </m:d>
                  </m:oMath>
                </a14:m>
                <a:endParaRPr lang="en-US" sz="2400" b="0" dirty="0">
                  <a:solidFill>
                    <a:srgbClr val="0000FF"/>
                  </a:solidFill>
                  <a:latin typeface="Consolas" charset="0"/>
                </a:endParaRPr>
              </a:p>
              <a:p>
                <a:r>
                  <a:rPr lang="en-US" sz="2400" dirty="0">
                    <a:latin typeface="Consolas" panose="020B0609020204030204" pitchFamily="49" charset="0"/>
                  </a:rPr>
                  <a:t> y := </a:t>
                </a:r>
                <a:r>
                  <a:rPr lang="en-US" sz="2400" b="1" dirty="0">
                    <a:latin typeface="Consolas" panose="020B0609020204030204" pitchFamily="49" charset="0"/>
                  </a:rPr>
                  <a:t>new</a:t>
                </a:r>
                <a:r>
                  <a:rPr lang="en-US" sz="2400" dirty="0">
                    <a:latin typeface="Consolas" panose="020B0609020204030204" pitchFamily="49" charset="0"/>
                  </a:rPr>
                  <a:t> (f: 0);</a:t>
                </a:r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Consolas" charset="0"/>
                    <a:ea typeface="Consolas" charset="0"/>
                    <a:cs typeface="Consolas" charset="0"/>
                  </a:rPr>
                  <a:t> </a:t>
                </a:r>
                <a:endParaRPr lang="en-US" sz="2400" dirty="0">
                  <a:solidFill>
                    <a:schemeClr val="tx2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5388E74-64CB-5990-00A2-17183FB719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8359" y="2680955"/>
                <a:ext cx="3183194" cy="1200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6359AC4-622F-0664-1E1B-059308EB9FA4}"/>
              </a:ext>
            </a:extLst>
          </p:cNvPr>
          <p:cNvSpPr txBox="1"/>
          <p:nvPr/>
        </p:nvSpPr>
        <p:spPr>
          <a:xfrm>
            <a:off x="4369339" y="3842689"/>
            <a:ext cx="9520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/>
              <a:t>[Seq]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582C885-BC00-6B5F-87A3-FD90DB239111}"/>
              </a:ext>
            </a:extLst>
          </p:cNvPr>
          <p:cNvCxnSpPr>
            <a:cxnSpLocks/>
            <a:stCxn id="22" idx="3"/>
            <a:endCxn id="3" idx="1"/>
          </p:cNvCxnSpPr>
          <p:nvPr/>
        </p:nvCxnSpPr>
        <p:spPr>
          <a:xfrm flipV="1">
            <a:off x="4205747" y="3281120"/>
            <a:ext cx="872612" cy="792402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E587042-3B15-789B-FE90-E743B5EE7E26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4205747" y="4073522"/>
            <a:ext cx="872612" cy="960793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DCE3894-7EC2-7951-40F4-0669A1C31FFF}"/>
                  </a:ext>
                </a:extLst>
              </p:cNvPr>
              <p:cNvSpPr txBox="1"/>
              <p:nvPr/>
            </p:nvSpPr>
            <p:spPr>
              <a:xfrm>
                <a:off x="5565058" y="787840"/>
                <a:ext cx="6449962" cy="4801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[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Alloc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]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{</m:t>
                    </m:r>
                    <m:r>
                      <m:rPr>
                        <m:nor/>
                      </m:rPr>
                      <a:rPr kumimoji="0" lang="en-US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+mn-cs"/>
                      </a:rPr>
                      <m:t>true</m:t>
                    </m:r>
                    <m:r>
                      <m:rPr>
                        <m:nor/>
                      </m:rPr>
                      <a:rPr kumimoji="0" lang="en-US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} </m:t>
                    </m:r>
                    <m:r>
                      <m:rPr>
                        <m:nor/>
                      </m:rPr>
                      <a: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+mn-cs"/>
                      </a:rPr>
                      <m:t>x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≔</m:t>
                    </m:r>
                    <m:r>
                      <m:rPr>
                        <m:nor/>
                      </m:rPr>
                      <a: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+mn-cs"/>
                      </a:rPr>
                      <m:t>new</m:t>
                    </m:r>
                    <m:r>
                      <m:rPr>
                        <m:nor/>
                      </m:rPr>
                      <a: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+mn-cs"/>
                      </a:rPr>
                      <m:t>(</m:t>
                    </m:r>
                    <m:r>
                      <m:rPr>
                        <m:nor/>
                      </m:rPr>
                      <a: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+mn-cs"/>
                      </a:rPr>
                      <m:t>f</m:t>
                    </m:r>
                    <m:r>
                      <m:rPr>
                        <m:nor/>
                      </m:rPr>
                      <a: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+mn-cs"/>
                      </a:rPr>
                      <m:t>:</m:t>
                    </m:r>
                    <m:r>
                      <m:rPr>
                        <m:nor/>
                      </m:rPr>
                      <a: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+mn-cs"/>
                      </a:rPr>
                      <m:t>y</m:t>
                    </m:r>
                    <m:r>
                      <m:rPr>
                        <m:nor/>
                      </m:rPr>
                      <a: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 "/>
                        <a:ea typeface="+mn-ea"/>
                        <a:cs typeface="+mn-cs"/>
                      </a:rPr>
                      <m:t>)</m:t>
                    </m:r>
                    <m:r>
                      <m:rPr>
                        <m:nor/>
                      </m:rPr>
                      <a:rPr kumimoji="0" lang="en-US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 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nor/>
                      </m:rPr>
                      <a:rPr kumimoji="0" lang="en-US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 "/>
                        <a:ea typeface="+mn-ea"/>
                        <a:cs typeface="+mn-cs"/>
                      </a:rPr>
                      <m:t>{</m:t>
                    </m:r>
                    <m:r>
                      <m:rPr>
                        <m:nor/>
                      </m:rPr>
                      <a:rPr kumimoji="0" lang="en-US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+mn-cs"/>
                      </a:rPr>
                      <m:t>x</m:t>
                    </m:r>
                    <m:r>
                      <m:rPr>
                        <m:nor/>
                      </m:rPr>
                      <a:rPr kumimoji="0" lang="en-US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+mn-cs"/>
                      </a:rPr>
                      <m:t>.</m:t>
                    </m:r>
                    <m:r>
                      <m:rPr>
                        <m:nor/>
                      </m:rPr>
                      <a:rPr kumimoji="0" lang="en-US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+mn-cs"/>
                      </a:rPr>
                      <m:t>f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↦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+mn-cs"/>
                      </a:rPr>
                      <m:t>y</m:t>
                    </m:r>
                    <m:r>
                      <m:rPr>
                        <m:nor/>
                      </m:rPr>
                      <a: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}</m:t>
                    </m:r>
                  </m:oMath>
                </a14:m>
                <a:endPara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A02B93">
                      <a:lumMod val="75000"/>
                    </a:srgbClr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DCE3894-7EC2-7951-40F4-0669A1C31F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058" y="787840"/>
                <a:ext cx="6449962" cy="480131"/>
              </a:xfrm>
              <a:prstGeom prst="rect">
                <a:avLst/>
              </a:prstGeom>
              <a:blipFill>
                <a:blip r:embed="rId4"/>
                <a:stretch>
                  <a:fillRect l="-1134" t="-21519" b="-34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5F0B07A-8FB2-6792-CC72-C78941D84DCB}"/>
                  </a:ext>
                </a:extLst>
              </p:cNvPr>
              <p:cNvSpPr txBox="1"/>
              <p:nvPr/>
            </p:nvSpPr>
            <p:spPr>
              <a:xfrm>
                <a:off x="8831826" y="2688527"/>
                <a:ext cx="3183194" cy="1200329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true</m:t>
                        </m:r>
                      </m:e>
                    </m:d>
                  </m:oMath>
                </a14:m>
                <a:endParaRPr lang="en-US" sz="2400" b="0" dirty="0">
                  <a:solidFill>
                    <a:srgbClr val="0000FF"/>
                  </a:solidFill>
                  <a:latin typeface="Consolas" charset="0"/>
                </a:endParaRPr>
              </a:p>
              <a:p>
                <a:r>
                  <a:rPr lang="en-US" sz="2400" dirty="0">
                    <a:latin typeface="Consolas" panose="020B0609020204030204" pitchFamily="49" charset="0"/>
                  </a:rPr>
                  <a:t> y := </a:t>
                </a:r>
                <a:r>
                  <a:rPr lang="en-US" sz="2400" b="1" dirty="0">
                    <a:latin typeface="Consolas" panose="020B0609020204030204" pitchFamily="49" charset="0"/>
                  </a:rPr>
                  <a:t>new</a:t>
                </a:r>
                <a:r>
                  <a:rPr lang="en-US" sz="2400" dirty="0">
                    <a:latin typeface="Consolas" panose="020B0609020204030204" pitchFamily="49" charset="0"/>
                  </a:rPr>
                  <a:t> (f: 0);</a:t>
                </a:r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f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↦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Consolas" charset="0"/>
                    <a:ea typeface="Consolas" charset="0"/>
                    <a:cs typeface="Consolas" charset="0"/>
                  </a:rPr>
                  <a:t> </a:t>
                </a:r>
                <a:endParaRPr lang="en-US" sz="2400" dirty="0">
                  <a:solidFill>
                    <a:schemeClr val="tx2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5F0B07A-8FB2-6792-CC72-C78941D84D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1826" y="2688527"/>
                <a:ext cx="3183194" cy="1200329"/>
              </a:xfrm>
              <a:prstGeom prst="rect">
                <a:avLst/>
              </a:prstGeom>
              <a:blipFill>
                <a:blip r:embed="rId5"/>
                <a:stretch>
                  <a:fillRect b="-4500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345BE21F-1D7D-E038-7EC4-B57196700204}"/>
              </a:ext>
            </a:extLst>
          </p:cNvPr>
          <p:cNvGrpSpPr/>
          <p:nvPr/>
        </p:nvGrpSpPr>
        <p:grpSpPr>
          <a:xfrm>
            <a:off x="7095657" y="1355524"/>
            <a:ext cx="3388764" cy="1093045"/>
            <a:chOff x="8035413" y="1355210"/>
            <a:chExt cx="3388764" cy="10930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70A0211-B216-EE1C-5508-84637B52E98A}"/>
                    </a:ext>
                  </a:extLst>
                </p:cNvPr>
                <p:cNvSpPr txBox="1"/>
                <p:nvPr/>
              </p:nvSpPr>
              <p:spPr>
                <a:xfrm>
                  <a:off x="8679155" y="1355210"/>
                  <a:ext cx="208980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𝑃</m:t>
                          </m:r>
                        </m:e>
                      </m:d>
                    </m:oMath>
                  </a14:m>
                  <a:r>
                    <a:rPr lang="en-US" sz="2800" dirty="0">
                      <a:latin typeface="Consolas" charset="0"/>
                      <a:ea typeface="Consolas" charset="0"/>
                      <a:cs typeface="Consolas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𝐶</m:t>
                      </m:r>
                    </m:oMath>
                  </a14:m>
                  <a:r>
                    <a:rPr lang="en-US" sz="2800" dirty="0">
                      <a:latin typeface="Consolas" charset="0"/>
                      <a:ea typeface="Consolas" charset="0"/>
                      <a:cs typeface="Consolas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𝑄</m:t>
                          </m:r>
                        </m:e>
                      </m:d>
                    </m:oMath>
                  </a14:m>
                  <a:endParaRPr lang="en-US" sz="28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70A0211-B216-EE1C-5508-84637B52E9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79155" y="1355210"/>
                  <a:ext cx="2089803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51DA0220-D125-72AA-7D9D-52BB2E060ED5}"/>
                    </a:ext>
                  </a:extLst>
                </p:cNvPr>
                <p:cNvSpPr txBox="1"/>
                <p:nvPr/>
              </p:nvSpPr>
              <p:spPr>
                <a:xfrm>
                  <a:off x="8039917" y="1925035"/>
                  <a:ext cx="338426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𝑃</m:t>
                          </m:r>
                          <m:r>
                            <a:rPr lang="en-US" sz="28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∗</m:t>
                          </m:r>
                          <m:r>
                            <a:rPr lang="en-US" sz="28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𝐹</m:t>
                          </m:r>
                        </m:e>
                      </m:d>
                    </m:oMath>
                  </a14:m>
                  <a:r>
                    <a:rPr lang="en-US" sz="2800" dirty="0">
                      <a:latin typeface="Consolas" charset="0"/>
                      <a:ea typeface="Consolas" charset="0"/>
                      <a:cs typeface="Consolas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𝐶</m:t>
                      </m:r>
                    </m:oMath>
                  </a14:m>
                  <a:r>
                    <a:rPr lang="en-US" sz="2800" dirty="0">
                      <a:latin typeface="Consolas" charset="0"/>
                      <a:ea typeface="Consolas" charset="0"/>
                      <a:cs typeface="Consolas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𝑄</m:t>
                          </m:r>
                          <m:r>
                            <a:rPr lang="en-US" sz="28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∗</m:t>
                          </m:r>
                          <m:r>
                            <a:rPr lang="en-US" sz="28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𝐹</m:t>
                          </m:r>
                        </m:e>
                      </m:d>
                    </m:oMath>
                  </a14:m>
                  <a:endParaRPr lang="en-US" sz="28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51DA0220-D125-72AA-7D9D-52BB2E060E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39917" y="1925035"/>
                  <a:ext cx="3384260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C9E6D54-65D6-960A-D7E4-E4DF23CC952E}"/>
                </a:ext>
              </a:extLst>
            </p:cNvPr>
            <p:cNvCxnSpPr>
              <a:cxnSpLocks/>
            </p:cNvCxnSpPr>
            <p:nvPr/>
          </p:nvCxnSpPr>
          <p:spPr>
            <a:xfrm>
              <a:off x="8035413" y="1925034"/>
              <a:ext cx="335151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A65829F1-D8E5-547F-5B3D-6C3C8B17CC23}"/>
              </a:ext>
            </a:extLst>
          </p:cNvPr>
          <p:cNvSpPr txBox="1"/>
          <p:nvPr/>
        </p:nvSpPr>
        <p:spPr>
          <a:xfrm>
            <a:off x="5590428" y="1663738"/>
            <a:ext cx="14679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dirty="0"/>
              <a:t>[Frame]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AA24E43-321F-6225-EC46-BD7B3989C7B7}"/>
                  </a:ext>
                </a:extLst>
              </p:cNvPr>
              <p:cNvSpPr txBox="1"/>
              <p:nvPr/>
            </p:nvSpPr>
            <p:spPr>
              <a:xfrm>
                <a:off x="5078359" y="2688527"/>
                <a:ext cx="3183194" cy="1200329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true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∗ 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↦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0</m:t>
                        </m:r>
                      </m:e>
                    </m:d>
                  </m:oMath>
                </a14:m>
                <a:endParaRPr lang="en-US" sz="2400" b="0" dirty="0">
                  <a:solidFill>
                    <a:srgbClr val="0000FF"/>
                  </a:solidFill>
                  <a:latin typeface="Consolas" charset="0"/>
                </a:endParaRPr>
              </a:p>
              <a:p>
                <a:r>
                  <a:rPr lang="en-US" sz="2400" dirty="0">
                    <a:latin typeface="Consolas" panose="020B0609020204030204" pitchFamily="49" charset="0"/>
                  </a:rPr>
                  <a:t> y := </a:t>
                </a:r>
                <a:r>
                  <a:rPr lang="en-US" sz="2400" b="1" dirty="0">
                    <a:latin typeface="Consolas" panose="020B0609020204030204" pitchFamily="49" charset="0"/>
                  </a:rPr>
                  <a:t>new</a:t>
                </a:r>
                <a:r>
                  <a:rPr lang="en-US" sz="2400" dirty="0">
                    <a:latin typeface="Consolas" panose="020B0609020204030204" pitchFamily="49" charset="0"/>
                  </a:rPr>
                  <a:t> (f: 0);</a:t>
                </a:r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Consolas" charset="0"/>
                    <a:ea typeface="Consolas" charset="0"/>
                    <a:cs typeface="Consolas" charset="0"/>
                  </a:rPr>
                  <a:t> </a:t>
                </a:r>
                <a:endParaRPr lang="en-US" sz="2400" dirty="0">
                  <a:solidFill>
                    <a:schemeClr val="tx2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AA24E43-321F-6225-EC46-BD7B3989C7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8359" y="2688527"/>
                <a:ext cx="3183194" cy="12003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9CF71C1-CA1D-D0AC-D58B-D394657E48DC}"/>
                  </a:ext>
                </a:extLst>
              </p:cNvPr>
              <p:cNvSpPr txBox="1"/>
              <p:nvPr/>
            </p:nvSpPr>
            <p:spPr>
              <a:xfrm>
                <a:off x="5078359" y="2685364"/>
                <a:ext cx="3183194" cy="1200329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true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∗ 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↦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0</m:t>
                        </m:r>
                      </m:e>
                    </m:d>
                  </m:oMath>
                </a14:m>
                <a:endParaRPr lang="en-US" sz="2400" b="0" dirty="0">
                  <a:solidFill>
                    <a:srgbClr val="0000FF"/>
                  </a:solidFill>
                  <a:latin typeface="Consolas" charset="0"/>
                </a:endParaRPr>
              </a:p>
              <a:p>
                <a:r>
                  <a:rPr lang="en-US" sz="2400" dirty="0">
                    <a:latin typeface="Consolas" panose="020B0609020204030204" pitchFamily="49" charset="0"/>
                  </a:rPr>
                  <a:t> y := </a:t>
                </a:r>
                <a:r>
                  <a:rPr lang="en-US" sz="2400" b="1" dirty="0">
                    <a:latin typeface="Consolas" panose="020B0609020204030204" pitchFamily="49" charset="0"/>
                  </a:rPr>
                  <a:t>new</a:t>
                </a:r>
                <a:r>
                  <a:rPr lang="en-US" sz="2400" dirty="0">
                    <a:latin typeface="Consolas" panose="020B0609020204030204" pitchFamily="49" charset="0"/>
                  </a:rPr>
                  <a:t> (f: 0);</a:t>
                </a:r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400">
                              <a:solidFill>
                                <a:srgbClr val="0000FF"/>
                              </a:solidFill>
                              <a:latin typeface="Consolas" panose="020B0609020204030204" pitchFamily="49" charset="0"/>
                            </a:rPr>
                            <m:t>y</m:t>
                          </m:r>
                          <m:r>
                            <m:rPr>
                              <m:nor/>
                            </m:rPr>
                            <a:rPr lang="en-US" sz="2400">
                              <a:solidFill>
                                <a:srgbClr val="0000FF"/>
                              </a:solidFill>
                              <a:latin typeface="Consolas" panose="020B0609020204030204" pitchFamily="49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2400">
                              <a:solidFill>
                                <a:srgbClr val="0000FF"/>
                              </a:solidFill>
                              <a:latin typeface="Consolas" panose="020B0609020204030204" pitchFamily="49" charset="0"/>
                            </a:rPr>
                            <m:t>f</m:t>
                          </m:r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↦</m:t>
                          </m:r>
                          <m:r>
                            <m:rPr>
                              <m:nor/>
                            </m:rPr>
                            <a:rPr lang="en-US" sz="2400">
                              <a:solidFill>
                                <a:srgbClr val="0000FF"/>
                              </a:solidFill>
                              <a:latin typeface="Consolas" panose="020B0609020204030204" pitchFamily="49" charset="0"/>
                            </a:rPr>
                            <m:t>0</m:t>
                          </m:r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∗ </m:t>
                          </m:r>
                          <m:r>
                            <m:rPr>
                              <m:nor/>
                            </m:rPr>
                            <a:rPr lang="en-US" sz="2400">
                              <a:solidFill>
                                <a:srgbClr val="0000FF"/>
                              </a:solidFill>
                              <a:latin typeface="Consolas" panose="020B0609020204030204" pitchFamily="49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2400">
                              <a:solidFill>
                                <a:srgbClr val="0000FF"/>
                              </a:solidFill>
                              <a:latin typeface="Consolas" panose="020B0609020204030204" pitchFamily="49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2400">
                              <a:solidFill>
                                <a:srgbClr val="0000FF"/>
                              </a:solidFill>
                              <a:latin typeface="Consolas" panose="020B0609020204030204" pitchFamily="49" charset="0"/>
                            </a:rPr>
                            <m:t>f</m:t>
                          </m:r>
                          <m:r>
                            <m:rPr>
                              <m:nor/>
                            </m:rPr>
                            <a:rPr lang="en-US" sz="240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↦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rgbClr val="0000FF"/>
                              </a:solidFill>
                              <a:latin typeface="Consolas" panose="020B0609020204030204" pitchFamily="49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2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9CF71C1-CA1D-D0AC-D58B-D394657E48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8359" y="2685364"/>
                <a:ext cx="3183194" cy="1200329"/>
              </a:xfrm>
              <a:prstGeom prst="rect">
                <a:avLst/>
              </a:prstGeom>
              <a:blipFill>
                <a:blip r:embed="rId9"/>
                <a:stretch>
                  <a:fillRect b="-502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4578215-7AAA-3C5D-167E-32E76F3354C3}"/>
                  </a:ext>
                </a:extLst>
              </p:cNvPr>
              <p:cNvSpPr txBox="1"/>
              <p:nvPr/>
            </p:nvSpPr>
            <p:spPr>
              <a:xfrm>
                <a:off x="5063609" y="4439066"/>
                <a:ext cx="3183194" cy="1200329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f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↦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0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∗ 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↦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0</m:t>
                        </m:r>
                      </m:e>
                    </m:d>
                  </m:oMath>
                </a14:m>
                <a:endParaRPr lang="en-US" sz="2400" b="0" dirty="0">
                  <a:solidFill>
                    <a:srgbClr val="0000FF"/>
                  </a:solidFill>
                  <a:latin typeface="Consolas" charset="0"/>
                </a:endParaRPr>
              </a:p>
              <a:p>
                <a:r>
                  <a:rPr lang="en-US" sz="2400" dirty="0">
                    <a:latin typeface="Consolas" panose="020B0609020204030204" pitchFamily="49" charset="0"/>
                  </a:rPr>
                  <a:t> </a:t>
                </a:r>
                <a:r>
                  <a:rPr lang="en-US" sz="2400" dirty="0" err="1">
                    <a:latin typeface="Consolas" panose="020B0609020204030204" pitchFamily="49" charset="0"/>
                  </a:rPr>
                  <a:t>x.f</a:t>
                </a:r>
                <a:r>
                  <a:rPr lang="en-US" sz="2400" dirty="0">
                    <a:latin typeface="Consolas" panose="020B0609020204030204" pitchFamily="49" charset="0"/>
                  </a:rPr>
                  <a:t> := 1</a:t>
                </a:r>
                <a:endParaRPr lang="en-US" sz="2400" dirty="0"/>
              </a:p>
              <a:p>
                <a:r>
                  <a:rPr lang="en-US" sz="24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f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↦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0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∗ 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↦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Consolas" charset="0"/>
                    <a:ea typeface="Consolas" charset="0"/>
                    <a:cs typeface="Consolas" charset="0"/>
                  </a:rPr>
                  <a:t> </a:t>
                </a:r>
                <a:endParaRPr lang="en-US" sz="2400" dirty="0">
                  <a:solidFill>
                    <a:schemeClr val="tx2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4578215-7AAA-3C5D-167E-32E76F3354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3609" y="4439066"/>
                <a:ext cx="3183194" cy="1200329"/>
              </a:xfrm>
              <a:prstGeom prst="rect">
                <a:avLst/>
              </a:prstGeom>
              <a:blipFill>
                <a:blip r:embed="rId10"/>
                <a:stretch>
                  <a:fillRect b="-4500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096D4D0-53F4-42D9-71F2-7827F5592DF5}"/>
              </a:ext>
            </a:extLst>
          </p:cNvPr>
          <p:cNvCxnSpPr>
            <a:cxnSpLocks/>
            <a:stCxn id="38" idx="3"/>
            <a:endCxn id="25" idx="1"/>
          </p:cNvCxnSpPr>
          <p:nvPr/>
        </p:nvCxnSpPr>
        <p:spPr>
          <a:xfrm>
            <a:off x="8261553" y="3285529"/>
            <a:ext cx="570273" cy="3163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1684677-02D2-AE78-B503-AA4CB2C8A518}"/>
              </a:ext>
            </a:extLst>
          </p:cNvPr>
          <p:cNvSpPr txBox="1"/>
          <p:nvPr/>
        </p:nvSpPr>
        <p:spPr>
          <a:xfrm>
            <a:off x="7943667" y="3888856"/>
            <a:ext cx="12060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/>
              <a:t>[Frame]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014EC3-09D4-F1B1-EA23-B8EAE9433D22}"/>
              </a:ext>
            </a:extLst>
          </p:cNvPr>
          <p:cNvSpPr txBox="1"/>
          <p:nvPr/>
        </p:nvSpPr>
        <p:spPr>
          <a:xfrm>
            <a:off x="11055576" y="4553918"/>
            <a:ext cx="10479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/>
              <a:t>[</a:t>
            </a:r>
            <a:r>
              <a:rPr lang="en-US" sz="2400" dirty="0" err="1"/>
              <a:t>Alloc</a:t>
            </a:r>
            <a:r>
              <a:rPr lang="en-US" sz="2400" dirty="0"/>
              <a:t>]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C50D491-9ADB-4666-092E-F9FCDDE4EA5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11412944" y="3978881"/>
            <a:ext cx="602076" cy="60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11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3F6A0F-03F2-70F0-D06C-19A7A3F61B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B21-8214-9C33-624A-93AA37EC6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9F5F56B-FB34-4CFC-C14E-C43D4732EE60}"/>
                  </a:ext>
                </a:extLst>
              </p:cNvPr>
              <p:cNvSpPr txBox="1"/>
              <p:nvPr/>
            </p:nvSpPr>
            <p:spPr>
              <a:xfrm>
                <a:off x="948809" y="3138586"/>
                <a:ext cx="3183194" cy="1200329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f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↦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0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∗ 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↦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0</m:t>
                        </m:r>
                      </m:e>
                    </m:d>
                  </m:oMath>
                </a14:m>
                <a:endParaRPr lang="en-US" sz="2400" b="0" dirty="0">
                  <a:solidFill>
                    <a:srgbClr val="0000FF"/>
                  </a:solidFill>
                  <a:latin typeface="Consolas" charset="0"/>
                </a:endParaRPr>
              </a:p>
              <a:p>
                <a:r>
                  <a:rPr lang="en-US" sz="2400" dirty="0">
                    <a:latin typeface="Consolas" panose="020B0609020204030204" pitchFamily="49" charset="0"/>
                  </a:rPr>
                  <a:t> </a:t>
                </a:r>
                <a:r>
                  <a:rPr lang="en-US" sz="2400" dirty="0" err="1">
                    <a:latin typeface="Consolas" panose="020B0609020204030204" pitchFamily="49" charset="0"/>
                  </a:rPr>
                  <a:t>x.f</a:t>
                </a:r>
                <a:r>
                  <a:rPr lang="en-US" sz="2400" dirty="0">
                    <a:latin typeface="Consolas" panose="020B0609020204030204" pitchFamily="49" charset="0"/>
                  </a:rPr>
                  <a:t> := 1</a:t>
                </a:r>
                <a:endParaRPr lang="en-US" sz="2400" dirty="0"/>
              </a:p>
              <a:p>
                <a:r>
                  <a:rPr lang="en-US" sz="24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f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↦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0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∗ 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↦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Consolas" charset="0"/>
                    <a:ea typeface="Consolas" charset="0"/>
                    <a:cs typeface="Consolas" charset="0"/>
                  </a:rPr>
                  <a:t> </a:t>
                </a:r>
                <a:endParaRPr lang="en-US" sz="2400" dirty="0">
                  <a:solidFill>
                    <a:schemeClr val="tx2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9F5F56B-FB34-4CFC-C14E-C43D4732EE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809" y="3138586"/>
                <a:ext cx="3183194" cy="1200329"/>
              </a:xfrm>
              <a:prstGeom prst="rect">
                <a:avLst/>
              </a:prstGeom>
              <a:blipFill>
                <a:blip r:embed="rId2"/>
                <a:stretch>
                  <a:fillRect b="-4500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4CB1986-B73F-6007-F6BF-92E9B805E530}"/>
                  </a:ext>
                </a:extLst>
              </p:cNvPr>
              <p:cNvSpPr txBox="1"/>
              <p:nvPr/>
            </p:nvSpPr>
            <p:spPr>
              <a:xfrm>
                <a:off x="5114081" y="3138585"/>
                <a:ext cx="1856990" cy="1200329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↦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0</m:t>
                        </m:r>
                      </m:e>
                    </m:d>
                  </m:oMath>
                </a14:m>
                <a:endParaRPr lang="en-US" sz="2400" b="0" dirty="0">
                  <a:solidFill>
                    <a:srgbClr val="0000FF"/>
                  </a:solidFill>
                  <a:latin typeface="Consolas" charset="0"/>
                </a:endParaRPr>
              </a:p>
              <a:p>
                <a:r>
                  <a:rPr lang="en-US" sz="2400" dirty="0">
                    <a:latin typeface="Consolas" panose="020B0609020204030204" pitchFamily="49" charset="0"/>
                  </a:rPr>
                  <a:t> </a:t>
                </a:r>
                <a:r>
                  <a:rPr lang="en-US" sz="2400" dirty="0" err="1">
                    <a:latin typeface="Consolas" panose="020B0609020204030204" pitchFamily="49" charset="0"/>
                  </a:rPr>
                  <a:t>x.f</a:t>
                </a:r>
                <a:r>
                  <a:rPr lang="en-US" sz="2400" dirty="0">
                    <a:latin typeface="Consolas" panose="020B0609020204030204" pitchFamily="49" charset="0"/>
                  </a:rPr>
                  <a:t> := 1</a:t>
                </a:r>
                <a:endParaRPr lang="en-US" sz="2400" dirty="0"/>
              </a:p>
              <a:p>
                <a:r>
                  <a:rPr lang="en-US" sz="24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↦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onsolas" panose="020B0609020204030204" pitchFamily="49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Consolas" charset="0"/>
                    <a:ea typeface="Consolas" charset="0"/>
                    <a:cs typeface="Consolas" charset="0"/>
                  </a:rPr>
                  <a:t> </a:t>
                </a:r>
                <a:endParaRPr lang="en-US" sz="2400" dirty="0">
                  <a:solidFill>
                    <a:schemeClr val="tx2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4CB1986-B73F-6007-F6BF-92E9B805E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081" y="3138585"/>
                <a:ext cx="1856990" cy="1200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8B2BA5B-2B03-94E4-A8E9-0834AF6D41B5}"/>
              </a:ext>
            </a:extLst>
          </p:cNvPr>
          <p:cNvCxnSpPr>
            <a:cxnSpLocks/>
            <a:stCxn id="4" idx="3"/>
            <a:endCxn id="6" idx="1"/>
          </p:cNvCxnSpPr>
          <p:nvPr/>
        </p:nvCxnSpPr>
        <p:spPr>
          <a:xfrm flipV="1">
            <a:off x="4132003" y="3738750"/>
            <a:ext cx="982078" cy="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A365EA8-45F1-7DD5-EF6E-C418A66B9E59}"/>
              </a:ext>
            </a:extLst>
          </p:cNvPr>
          <p:cNvSpPr txBox="1"/>
          <p:nvPr/>
        </p:nvSpPr>
        <p:spPr>
          <a:xfrm>
            <a:off x="3959875" y="4350972"/>
            <a:ext cx="12060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/>
              <a:t>[Frame]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65F8645-4E7F-F3A4-8E4A-E8C126BBDCC7}"/>
                  </a:ext>
                </a:extLst>
              </p:cNvPr>
              <p:cNvSpPr txBox="1"/>
              <p:nvPr/>
            </p:nvSpPr>
            <p:spPr>
              <a:xfrm>
                <a:off x="5831259" y="797073"/>
                <a:ext cx="6096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[Write]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</a:rPr>
                  <a:t>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m:rPr>
                        <m:nor/>
                      </m:rPr>
                      <a:rPr lang="en-US" sz="2400" dirty="0" smtClean="0">
                        <a:solidFill>
                          <a:srgbClr val="0000FF"/>
                        </a:solidFill>
                        <a:latin typeface="Consolas" panose="020B0609020204030204" pitchFamily="49" charset="0"/>
                      </a:rPr>
                      <m:t>x</m:t>
                    </m:r>
                    <m:r>
                      <m:rPr>
                        <m:nor/>
                      </m:rPr>
                      <a:rPr lang="en-US" sz="2400" dirty="0" smtClean="0">
                        <a:solidFill>
                          <a:srgbClr val="0000FF"/>
                        </a:solidFill>
                        <a:latin typeface="Consolas" panose="020B0609020204030204" pitchFamily="49" charset="0"/>
                      </a:rPr>
                      <m:t>.</m:t>
                    </m:r>
                    <m:r>
                      <m:rPr>
                        <m:nor/>
                      </m:rPr>
                      <a:rPr lang="en-US" sz="2400" dirty="0" smtClean="0">
                        <a:solidFill>
                          <a:srgbClr val="0000FF"/>
                        </a:solidFill>
                        <a:latin typeface="Consolas" panose="020B0609020204030204" pitchFamily="49" charset="0"/>
                      </a:rPr>
                      <m:t>f</m:t>
                    </m:r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↦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srgbClr val="0000FF"/>
                        </a:solidFill>
                        <a:latin typeface="Consolas" panose="020B0609020204030204" pitchFamily="49" charset="0"/>
                      </a:rPr>
                      <m:t>v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m:rPr>
                        <m:nor/>
                      </m:rPr>
                      <a:rPr lang="en-US" sz="2400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latin typeface="Consolas" panose="020B0609020204030204" pitchFamily="49" charset="0"/>
                      </a:rPr>
                      <m:t>x</m:t>
                    </m:r>
                    <m:r>
                      <m:rPr>
                        <m:nor/>
                      </m:rPr>
                      <a:rPr lang="en-US" sz="2400" b="0" i="0" dirty="0" smtClean="0">
                        <a:latin typeface="Consolas" panose="020B0609020204030204" pitchFamily="49" charset="0"/>
                      </a:rPr>
                      <m:t>.</m:t>
                    </m:r>
                    <m:r>
                      <m:rPr>
                        <m:nor/>
                      </m:rPr>
                      <a:rPr lang="en-US" sz="2400" b="0" i="0" dirty="0" smtClean="0">
                        <a:latin typeface="Consolas" panose="020B0609020204030204" pitchFamily="49" charset="0"/>
                      </a:rPr>
                      <m:t>f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nor/>
                      </m:rPr>
                      <a:rPr lang="en-US" sz="2400" b="0" i="0" dirty="0" smtClean="0">
                        <a:latin typeface="Consolas" panose="020B0609020204030204" pitchFamily="49" charset="0"/>
                      </a:rPr>
                      <m:t>y</m:t>
                    </m:r>
                    <m:r>
                      <m:rPr>
                        <m:nor/>
                      </m:rPr>
                      <a:rPr lang="en-US" sz="2400" dirty="0">
                        <a:latin typeface=" "/>
                      </a:rPr>
                      <m:t> </m:t>
                    </m:r>
                    <m:r>
                      <m:rPr>
                        <m:nor/>
                      </m:rPr>
                      <a:rPr lang="en-US" sz="2400" dirty="0" smtClean="0">
                        <a:solidFill>
                          <a:srgbClr val="0000FF"/>
                        </a:solidFill>
                        <a:latin typeface=" "/>
                      </a:rPr>
                      <m:t>{</m:t>
                    </m:r>
                    <m:r>
                      <m:rPr>
                        <m:nor/>
                      </m:rPr>
                      <a:rPr lang="en-US" sz="2400" dirty="0" smtClean="0">
                        <a:solidFill>
                          <a:srgbClr val="0000FF"/>
                        </a:solidFill>
                        <a:latin typeface="Consolas" panose="020B0609020204030204" pitchFamily="49" charset="0"/>
                      </a:rPr>
                      <m:t>x</m:t>
                    </m:r>
                    <m:r>
                      <m:rPr>
                        <m:nor/>
                      </m:rPr>
                      <a:rPr lang="en-US" sz="2400" dirty="0" smtClean="0">
                        <a:solidFill>
                          <a:srgbClr val="0000FF"/>
                        </a:solidFill>
                        <a:latin typeface="Consolas" panose="020B0609020204030204" pitchFamily="49" charset="0"/>
                      </a:rPr>
                      <m:t>.</m:t>
                    </m:r>
                    <m:r>
                      <m:rPr>
                        <m:nor/>
                      </m:rPr>
                      <a:rPr lang="en-US" sz="2400" dirty="0" smtClean="0">
                        <a:solidFill>
                          <a:srgbClr val="0000FF"/>
                        </a:solidFill>
                        <a:latin typeface="Consolas" panose="020B0609020204030204" pitchFamily="49" charset="0"/>
                      </a:rPr>
                      <m:t>f</m:t>
                    </m:r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↦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0000FF"/>
                        </a:solidFill>
                        <a:latin typeface="Consolas" panose="020B0609020204030204" pitchFamily="49" charset="0"/>
                      </a:rPr>
                      <m:t>y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65F8645-4E7F-F3A4-8E4A-E8C126BBDC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1259" y="797073"/>
                <a:ext cx="6096000" cy="461665"/>
              </a:xfrm>
              <a:prstGeom prst="rect">
                <a:avLst/>
              </a:prstGeom>
              <a:blipFill>
                <a:blip r:embed="rId4"/>
                <a:stretch>
                  <a:fillRect l="-1600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CC948057-0892-CCDE-63FA-1AB5544ABE51}"/>
              </a:ext>
            </a:extLst>
          </p:cNvPr>
          <p:cNvSpPr txBox="1"/>
          <p:nvPr/>
        </p:nvSpPr>
        <p:spPr>
          <a:xfrm>
            <a:off x="7091229" y="3507916"/>
            <a:ext cx="12060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/>
              <a:t>[Write]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3BBE299-903F-B3EE-8490-33D92E09E1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091229" y="4049934"/>
            <a:ext cx="602076" cy="60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1795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1E7436-4B39-53C0-4169-956AAB1E2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498C36C-04BA-D6EB-2534-922324302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39355"/>
            <a:ext cx="10515600" cy="97570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Raven Demo</a:t>
            </a:r>
            <a:br>
              <a:rPr lang="en-US" dirty="0"/>
            </a:br>
            <a:r>
              <a:rPr lang="en-US" sz="2700" dirty="0"/>
              <a:t>[Gupta, Patel, W. CAV’25]</a:t>
            </a:r>
          </a:p>
        </p:txBody>
      </p:sp>
      <p:pic>
        <p:nvPicPr>
          <p:cNvPr id="2" name="pasted-movie.png" descr="pasted-movie.png">
            <a:extLst>
              <a:ext uri="{FF2B5EF4-FFF2-40B4-BE49-F238E27FC236}">
                <a16:creationId xmlns:a16="http://schemas.microsoft.com/office/drawing/2014/main" id="{34C96226-6526-69D5-186F-274AFB54F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063" y="3219678"/>
            <a:ext cx="2331961" cy="2331962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grpSp>
        <p:nvGrpSpPr>
          <p:cNvPr id="4" name="Group">
            <a:extLst>
              <a:ext uri="{FF2B5EF4-FFF2-40B4-BE49-F238E27FC236}">
                <a16:creationId xmlns:a16="http://schemas.microsoft.com/office/drawing/2014/main" id="{982DE8C3-A09E-5700-1133-98DB9FE68672}"/>
              </a:ext>
            </a:extLst>
          </p:cNvPr>
          <p:cNvGrpSpPr/>
          <p:nvPr/>
        </p:nvGrpSpPr>
        <p:grpSpPr>
          <a:xfrm>
            <a:off x="9842840" y="3821189"/>
            <a:ext cx="2020131" cy="2247901"/>
            <a:chOff x="0" y="384810"/>
            <a:chExt cx="3587750" cy="3992268"/>
          </a:xfrm>
        </p:grpSpPr>
        <p:pic>
          <p:nvPicPr>
            <p:cNvPr id="6" name="Image" descr="Image">
              <a:extLst>
                <a:ext uri="{FF2B5EF4-FFF2-40B4-BE49-F238E27FC236}">
                  <a16:creationId xmlns:a16="http://schemas.microsoft.com/office/drawing/2014/main" id="{C6A54BD7-F8EA-7307-F86D-4E8C74699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b="22686"/>
            <a:stretch>
              <a:fillRect/>
            </a:stretch>
          </p:blipFill>
          <p:spPr>
            <a:xfrm>
              <a:off x="44450" y="822664"/>
              <a:ext cx="3543300" cy="3554414"/>
            </a:xfrm>
            <a:prstGeom prst="rect">
              <a:avLst/>
            </a:prstGeom>
            <a:ln w="25400" cap="flat">
              <a:noFill/>
              <a:miter lim="400000"/>
            </a:ln>
            <a:effectLst>
              <a:reflection stA="50000" endPos="40000" dir="5400000" sy="-100000" algn="bl" rotWithShape="0"/>
            </a:effectLst>
          </p:spPr>
        </p:pic>
        <p:sp>
          <p:nvSpPr>
            <p:cNvPr id="7" name="Try Raven Out!">
              <a:extLst>
                <a:ext uri="{FF2B5EF4-FFF2-40B4-BE49-F238E27FC236}">
                  <a16:creationId xmlns:a16="http://schemas.microsoft.com/office/drawing/2014/main" id="{716D47A0-7C70-C67F-92F5-D6B4EB9D7F8F}"/>
                </a:ext>
              </a:extLst>
            </p:cNvPr>
            <p:cNvSpPr/>
            <p:nvPr/>
          </p:nvSpPr>
          <p:spPr>
            <a:xfrm>
              <a:off x="0" y="384810"/>
              <a:ext cx="1270000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Graphik"/>
                  <a:ea typeface="Graphik"/>
                  <a:cs typeface="Graphik"/>
                  <a:sym typeface="Graphik"/>
                </a:defRPr>
              </a:lvl1pPr>
            </a:lstStyle>
            <a:p>
              <a:r>
                <a:t>Try </a:t>
              </a:r>
              <a:r>
                <a:rPr lang="en-US"/>
                <a:t>it o</a:t>
              </a:r>
              <a:r>
                <a:t>ut!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246ABE7-A9B3-7AC1-ABB1-C06E728570B9}"/>
              </a:ext>
            </a:extLst>
          </p:cNvPr>
          <p:cNvSpPr txBox="1"/>
          <p:nvPr/>
        </p:nvSpPr>
        <p:spPr>
          <a:xfrm>
            <a:off x="6096000" y="6419850"/>
            <a:ext cx="3739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https://github.com/nyu-acsys/raven</a:t>
            </a:r>
          </a:p>
        </p:txBody>
      </p:sp>
    </p:spTree>
    <p:extLst>
      <p:ext uri="{BB962C8B-B14F-4D97-AF65-F5344CB8AC3E}">
        <p14:creationId xmlns:p14="http://schemas.microsoft.com/office/powerpoint/2010/main" val="33237841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728B8066-4F10-AEBA-D6CB-CD1E16C6EF97}"/>
              </a:ext>
            </a:extLst>
          </p:cNvPr>
          <p:cNvGrpSpPr/>
          <p:nvPr/>
        </p:nvGrpSpPr>
        <p:grpSpPr>
          <a:xfrm>
            <a:off x="3205689" y="1690688"/>
            <a:ext cx="5539668" cy="1189527"/>
            <a:chOff x="3201250" y="2151031"/>
            <a:chExt cx="5539668" cy="11895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0E02B187-385F-72C6-2451-CF43B2718E91}"/>
                    </a:ext>
                  </a:extLst>
                </p:cNvPr>
                <p:cNvSpPr txBox="1"/>
                <p:nvPr/>
              </p:nvSpPr>
              <p:spPr>
                <a:xfrm>
                  <a:off x="3285543" y="2755783"/>
                  <a:ext cx="4931158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32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𝑃</m:t>
                          </m:r>
                          <m:r>
                            <a:rPr lang="en-US" sz="3200" b="0" i="1" baseline="-2500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2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32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3200" b="0" i="1" baseline="-2500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a14:m>
                  <a:r>
                    <a:rPr lang="en-US" sz="3200" dirty="0">
                      <a:latin typeface="Consolas" charset="0"/>
                      <a:ea typeface="Consolas" charset="0"/>
                      <a:cs typeface="Consolas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3200" b="0" i="1" baseline="-25000" smtClean="0">
                          <a:latin typeface="Cambria Math" panose="02040503050406030204" pitchFamily="18" charset="0"/>
                        </a:rPr>
                        <m:t>1  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3200" b="0" i="1" baseline="-25000" smtClean="0">
                          <a:latin typeface="Cambria Math" panose="02040503050406030204" pitchFamily="18" charset="0"/>
                        </a:rPr>
                        <m:t>2 </m:t>
                      </m:r>
                      <m:r>
                        <a:rPr lang="en-US" sz="3200" b="0" i="0" baseline="-25000" smtClean="0"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𝑄</m:t>
                          </m:r>
                          <m:r>
                            <a:rPr lang="en-US" sz="3200" b="0" i="1" baseline="-2500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2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32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3200" b="0" i="1" baseline="-2500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a14:m>
                  <a:endParaRPr lang="en-US" sz="32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99D9F6C7-7E0C-1D00-06D1-2291D08226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5543" y="2755783"/>
                  <a:ext cx="4931158" cy="58477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BF2AF23B-EC0C-9890-1501-F63F0DECDC63}"/>
                    </a:ext>
                  </a:extLst>
                </p:cNvPr>
                <p:cNvSpPr txBox="1"/>
                <p:nvPr/>
              </p:nvSpPr>
              <p:spPr>
                <a:xfrm>
                  <a:off x="3201250" y="2171006"/>
                  <a:ext cx="2581925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32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𝑃</m:t>
                          </m:r>
                          <m:r>
                            <a:rPr lang="en-US" sz="3200" b="0" i="1" baseline="-2500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a14:m>
                  <a:r>
                    <a:rPr lang="en-US" sz="3200">
                      <a:latin typeface="Consolas" charset="0"/>
                      <a:ea typeface="Consolas" charset="0"/>
                      <a:cs typeface="Consolas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3200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en-US" sz="3200">
                      <a:latin typeface="Consolas" charset="0"/>
                      <a:ea typeface="Consolas" charset="0"/>
                      <a:cs typeface="Consolas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3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𝑄</m:t>
                          </m:r>
                          <m:r>
                            <a:rPr lang="en-US" sz="3200" b="0" i="1" baseline="-2500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a14:m>
                  <a:endParaRPr lang="en-US" sz="320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00E8766E-9D93-9FCF-D4F0-C7CB52C08D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1250" y="2171006"/>
                  <a:ext cx="2581925" cy="5847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B9DB530-F89E-7787-9B5C-B4D90DFD95FE}"/>
                </a:ext>
              </a:extLst>
            </p:cNvPr>
            <p:cNvCxnSpPr>
              <a:cxnSpLocks/>
            </p:cNvCxnSpPr>
            <p:nvPr/>
          </p:nvCxnSpPr>
          <p:spPr>
            <a:xfrm>
              <a:off x="3281039" y="2755782"/>
              <a:ext cx="541907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7B053C9B-0A60-6513-648C-089E6E4F1EF0}"/>
                    </a:ext>
                  </a:extLst>
                </p:cNvPr>
                <p:cNvSpPr txBox="1"/>
                <p:nvPr/>
              </p:nvSpPr>
              <p:spPr>
                <a:xfrm>
                  <a:off x="6158993" y="2151031"/>
                  <a:ext cx="2581925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32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𝑃</m:t>
                          </m:r>
                          <m:r>
                            <a:rPr lang="en-US" sz="3200" b="0" i="1" baseline="-2500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a14:m>
                  <a:r>
                    <a:rPr lang="en-US" sz="3200">
                      <a:latin typeface="Consolas" charset="0"/>
                      <a:ea typeface="Consolas" charset="0"/>
                      <a:cs typeface="Consolas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3200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a14:m>
                  <a:r>
                    <a:rPr lang="en-US" sz="3200">
                      <a:latin typeface="Consolas" charset="0"/>
                      <a:ea typeface="Consolas" charset="0"/>
                      <a:cs typeface="Consolas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3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𝑄</m:t>
                          </m:r>
                          <m:r>
                            <a:rPr lang="en-US" sz="3200" b="0" i="1" baseline="-2500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a14:m>
                  <a:endParaRPr lang="en-US" sz="320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286B5ED1-FE60-2E35-BBCF-12FD326B10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8993" y="2151031"/>
                  <a:ext cx="2581925" cy="5847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2B5A0A4-519B-AD11-5F94-BB807AD1444F}"/>
              </a:ext>
            </a:extLst>
          </p:cNvPr>
          <p:cNvSpPr/>
          <p:nvPr/>
        </p:nvSpPr>
        <p:spPr>
          <a:xfrm>
            <a:off x="3200400" y="1623711"/>
            <a:ext cx="5791200" cy="710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19B44A-840C-E56B-9445-A3C977977CA1}"/>
              </a:ext>
            </a:extLst>
          </p:cNvPr>
          <p:cNvSpPr/>
          <p:nvPr/>
        </p:nvSpPr>
        <p:spPr>
          <a:xfrm>
            <a:off x="3244102" y="2334992"/>
            <a:ext cx="1721188" cy="710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28C504C-CF18-50B5-9E1A-C7EB8FC63042}"/>
              </a:ext>
            </a:extLst>
          </p:cNvPr>
          <p:cNvSpPr/>
          <p:nvPr/>
        </p:nvSpPr>
        <p:spPr>
          <a:xfrm>
            <a:off x="6538999" y="2330731"/>
            <a:ext cx="1721188" cy="710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8B4C5C-33A1-4831-F3D9-CBC77D29F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Separation Logic </a:t>
            </a:r>
            <a:br>
              <a:rPr lang="en-US" dirty="0"/>
            </a:br>
            <a:r>
              <a:rPr lang="en-US" sz="2800" dirty="0"/>
              <a:t>[O’Hearn ‘04] [Brooks ‘04]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55E96F-74DE-C134-5F83-E957542B34B8}"/>
              </a:ext>
            </a:extLst>
          </p:cNvPr>
          <p:cNvSpPr txBox="1"/>
          <p:nvPr/>
        </p:nvSpPr>
        <p:spPr>
          <a:xfrm>
            <a:off x="4175634" y="3743397"/>
            <a:ext cx="3223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err="1">
                <a:latin typeface="Consolas" panose="020B0609020204030204" pitchFamily="49" charset="0"/>
              </a:rPr>
              <a:t>val</a:t>
            </a:r>
            <a:r>
              <a:rPr lang="en-US">
                <a:latin typeface="Consolas" panose="020B0609020204030204" pitchFamily="49" charset="0"/>
              </a:rPr>
              <a:t> x := </a:t>
            </a:r>
            <a:r>
              <a:rPr lang="en-US" b="1">
                <a:latin typeface="Consolas" panose="020B0609020204030204" pitchFamily="49" charset="0"/>
              </a:rPr>
              <a:t>new</a:t>
            </a:r>
            <a:r>
              <a:rPr lang="en-US">
                <a:latin typeface="Consolas" panose="020B0609020204030204" pitchFamily="49" charset="0"/>
              </a:rPr>
              <a:t> (count: 0);</a:t>
            </a:r>
          </a:p>
          <a:p>
            <a:r>
              <a:rPr lang="en-US" b="1" err="1">
                <a:latin typeface="Consolas" panose="020B0609020204030204" pitchFamily="49" charset="0"/>
              </a:rPr>
              <a:t>val</a:t>
            </a:r>
            <a:r>
              <a:rPr lang="en-US">
                <a:latin typeface="Consolas" panose="020B0609020204030204" pitchFamily="49" charset="0"/>
              </a:rPr>
              <a:t> y := </a:t>
            </a:r>
            <a:r>
              <a:rPr lang="en-US" b="1">
                <a:latin typeface="Consolas" panose="020B0609020204030204" pitchFamily="49" charset="0"/>
              </a:rPr>
              <a:t>new</a:t>
            </a:r>
            <a:r>
              <a:rPr lang="en-US">
                <a:latin typeface="Consolas" panose="020B0609020204030204" pitchFamily="49" charset="0"/>
              </a:rPr>
              <a:t> (count: 0);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DBAE691-61A8-C90B-FD06-547FEFCDA1FD}"/>
                  </a:ext>
                </a:extLst>
              </p:cNvPr>
              <p:cNvSpPr txBox="1"/>
              <p:nvPr/>
            </p:nvSpPr>
            <p:spPr>
              <a:xfrm>
                <a:off x="4058131" y="3415644"/>
                <a:ext cx="345896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80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1800" b="0" i="0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onsolas" panose="020B0609020204030204" pitchFamily="49" charset="0"/>
                          </a:rPr>
                          <m:t>true</m:t>
                        </m:r>
                      </m:e>
                    </m:d>
                  </m:oMath>
                </a14:m>
                <a:r>
                  <a:rPr lang="en-US" sz="18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onsolas" charset="0"/>
                    <a:ea typeface="Consolas" charset="0"/>
                    <a:cs typeface="Consolas" charset="0"/>
                  </a:rPr>
                  <a:t> </a:t>
                </a:r>
                <a:endParaRPr lang="en-US" dirty="0">
                  <a:solidFill>
                    <a:schemeClr val="tx2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DBAE691-61A8-C90B-FD06-547FEFCDA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8131" y="3415644"/>
                <a:ext cx="345896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A1AE0BD-079A-8407-E027-AED155FF9D8D}"/>
                  </a:ext>
                </a:extLst>
              </p:cNvPr>
              <p:cNvSpPr txBox="1"/>
              <p:nvPr/>
            </p:nvSpPr>
            <p:spPr>
              <a:xfrm>
                <a:off x="4058131" y="5024446"/>
                <a:ext cx="345896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80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onsolas" panose="020B0609020204030204" pitchFamily="49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onsolas" panose="020B0609020204030204" pitchFamily="49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onsolas" panose="020B0609020204030204" pitchFamily="49" charset="0"/>
                          </a:rPr>
                          <m:t>count</m:t>
                        </m:r>
                        <m:r>
                          <a:rPr lang="en-US" i="1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↦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800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m:rPr>
                            <m:nor/>
                          </m:rPr>
                          <a:rPr lang="en-US" sz="1800" b="0" i="0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onsolas" panose="020B0609020204030204" pitchFamily="49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sz="1800" b="0" i="0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onsolas" panose="020B0609020204030204" pitchFamily="49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sz="1800" b="0" i="0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onsolas" panose="020B0609020204030204" pitchFamily="49" charset="0"/>
                          </a:rPr>
                          <m:t>count</m:t>
                        </m:r>
                        <m:r>
                          <a:rPr lang="en-US" sz="1800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↦2</m:t>
                        </m:r>
                      </m:e>
                    </m:d>
                  </m:oMath>
                </a14:m>
                <a:r>
                  <a:rPr lang="en-US" sz="180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onsolas" charset="0"/>
                    <a:ea typeface="Consolas" charset="0"/>
                    <a:cs typeface="Consolas" charset="0"/>
                  </a:rPr>
                  <a:t> </a:t>
                </a:r>
                <a:endParaRPr lang="en-US">
                  <a:solidFill>
                    <a:schemeClr val="tx2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A1AE0BD-079A-8407-E027-AED155FF9D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8131" y="5024446"/>
                <a:ext cx="3458963" cy="369332"/>
              </a:xfrm>
              <a:prstGeom prst="rect">
                <a:avLst/>
              </a:prstGeom>
              <a:blipFill>
                <a:blip r:embed="rId6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CF8EE4E1-6D5E-83C9-7A15-345C1E7301FA}"/>
              </a:ext>
            </a:extLst>
          </p:cNvPr>
          <p:cNvSpPr txBox="1"/>
          <p:nvPr/>
        </p:nvSpPr>
        <p:spPr>
          <a:xfrm>
            <a:off x="3340989" y="4448089"/>
            <a:ext cx="2300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err="1">
                <a:latin typeface="Consolas" panose="020B0609020204030204" pitchFamily="49" charset="0"/>
              </a:rPr>
              <a:t>faa</a:t>
            </a:r>
            <a:r>
              <a:rPr lang="en-US" sz="2000">
                <a:latin typeface="Consolas" panose="020B0609020204030204" pitchFamily="49" charset="0"/>
              </a:rPr>
              <a:t>(</a:t>
            </a:r>
            <a:r>
              <a:rPr lang="en-US" sz="2000" err="1">
                <a:latin typeface="Consolas" panose="020B0609020204030204" pitchFamily="49" charset="0"/>
              </a:rPr>
              <a:t>x.count</a:t>
            </a:r>
            <a:r>
              <a:rPr lang="en-US" sz="2000">
                <a:latin typeface="Consolas" panose="020B0609020204030204" pitchFamily="49" charset="0"/>
              </a:rPr>
              <a:t>, 2)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3E118C-5DC1-6F9B-B22C-BD1E394C424D}"/>
              </a:ext>
            </a:extLst>
          </p:cNvPr>
          <p:cNvSpPr txBox="1"/>
          <p:nvPr/>
        </p:nvSpPr>
        <p:spPr>
          <a:xfrm>
            <a:off x="6139702" y="4462920"/>
            <a:ext cx="2300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err="1">
                <a:latin typeface="Consolas" panose="020B0609020204030204" pitchFamily="49" charset="0"/>
              </a:rPr>
              <a:t>faa</a:t>
            </a:r>
            <a:r>
              <a:rPr lang="en-US" sz="2000">
                <a:latin typeface="Consolas" panose="020B0609020204030204" pitchFamily="49" charset="0"/>
              </a:rPr>
              <a:t>(</a:t>
            </a:r>
            <a:r>
              <a:rPr lang="en-US" sz="2000" err="1">
                <a:latin typeface="Consolas" panose="020B0609020204030204" pitchFamily="49" charset="0"/>
              </a:rPr>
              <a:t>y.count</a:t>
            </a:r>
            <a:r>
              <a:rPr lang="en-US" sz="2000">
                <a:latin typeface="Consolas" panose="020B0609020204030204" pitchFamily="49" charset="0"/>
              </a:rPr>
              <a:t>, 2)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AEAB59A-E97F-46DD-C0EB-ABF8CBD288B6}"/>
              </a:ext>
            </a:extLst>
          </p:cNvPr>
          <p:cNvCxnSpPr>
            <a:cxnSpLocks/>
          </p:cNvCxnSpPr>
          <p:nvPr/>
        </p:nvCxnSpPr>
        <p:spPr>
          <a:xfrm>
            <a:off x="5734970" y="4492044"/>
            <a:ext cx="0" cy="3561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5ACB581-709E-49AB-316F-1D48F3A6288D}"/>
              </a:ext>
            </a:extLst>
          </p:cNvPr>
          <p:cNvCxnSpPr>
            <a:cxnSpLocks/>
          </p:cNvCxnSpPr>
          <p:nvPr/>
        </p:nvCxnSpPr>
        <p:spPr>
          <a:xfrm>
            <a:off x="5918441" y="4492044"/>
            <a:ext cx="0" cy="3561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A45F48C-34D6-3535-301F-861277976595}"/>
              </a:ext>
            </a:extLst>
          </p:cNvPr>
          <p:cNvGrpSpPr/>
          <p:nvPr/>
        </p:nvGrpSpPr>
        <p:grpSpPr>
          <a:xfrm>
            <a:off x="7290017" y="4863030"/>
            <a:ext cx="3991239" cy="1416608"/>
            <a:chOff x="7290017" y="4863030"/>
            <a:chExt cx="3991239" cy="141660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0A5660F-D60A-C453-DB2D-7EE513FFC439}"/>
                </a:ext>
              </a:extLst>
            </p:cNvPr>
            <p:cNvSpPr txBox="1"/>
            <p:nvPr/>
          </p:nvSpPr>
          <p:spPr>
            <a:xfrm>
              <a:off x="8057297" y="5356308"/>
              <a:ext cx="3223959" cy="923330"/>
            </a:xfrm>
            <a:prstGeom prst="rect">
              <a:avLst/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>
                  <a:latin typeface="Consolas" panose="020B0609020204030204" pitchFamily="49" charset="0"/>
                </a:rPr>
                <a:t>atomic </a:t>
              </a:r>
              <a:r>
                <a:rPr lang="en-US">
                  <a:latin typeface="Consolas" panose="020B0609020204030204" pitchFamily="49" charset="0"/>
                </a:rPr>
                <a:t>{</a:t>
              </a:r>
            </a:p>
            <a:p>
              <a:r>
                <a:rPr lang="en-US">
                  <a:latin typeface="Consolas" panose="020B0609020204030204" pitchFamily="49" charset="0"/>
                </a:rPr>
                <a:t>  </a:t>
              </a:r>
              <a:r>
                <a:rPr lang="en-US" err="1">
                  <a:latin typeface="Consolas" panose="020B0609020204030204" pitchFamily="49" charset="0"/>
                </a:rPr>
                <a:t>y.count</a:t>
              </a:r>
              <a:r>
                <a:rPr lang="en-US">
                  <a:latin typeface="Consolas" panose="020B0609020204030204" pitchFamily="49" charset="0"/>
                </a:rPr>
                <a:t> := </a:t>
              </a:r>
              <a:r>
                <a:rPr lang="en-US" err="1">
                  <a:latin typeface="Consolas" panose="020B0609020204030204" pitchFamily="49" charset="0"/>
                </a:rPr>
                <a:t>y.count</a:t>
              </a:r>
              <a:r>
                <a:rPr lang="en-US">
                  <a:latin typeface="Consolas" panose="020B0609020204030204" pitchFamily="49" charset="0"/>
                </a:rPr>
                <a:t> + 2</a:t>
              </a:r>
            </a:p>
            <a:p>
              <a:r>
                <a:rPr lang="en-US">
                  <a:latin typeface="Consolas" panose="020B0609020204030204" pitchFamily="49" charset="0"/>
                </a:rPr>
                <a:t>}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9C5D732C-14B6-0610-A344-CDABA8139C85}"/>
                </a:ext>
              </a:extLst>
            </p:cNvPr>
            <p:cNvCxnSpPr>
              <a:cxnSpLocks/>
              <a:endCxn id="13" idx="2"/>
            </p:cNvCxnSpPr>
            <p:nvPr/>
          </p:nvCxnSpPr>
          <p:spPr>
            <a:xfrm flipH="1" flipV="1">
              <a:off x="7290017" y="4863030"/>
              <a:ext cx="767280" cy="49327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99E7E1B-01A5-A62E-85E8-B4093FFAC927}"/>
                </a:ext>
              </a:extLst>
            </p:cNvPr>
            <p:cNvSpPr txBox="1"/>
            <p:nvPr/>
          </p:nvSpPr>
          <p:spPr>
            <a:xfrm>
              <a:off x="8667409" y="5024446"/>
              <a:ext cx="18236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“</a:t>
              </a:r>
              <a:r>
                <a:rPr lang="en-US" b="1"/>
                <a:t>f</a:t>
              </a:r>
              <a:r>
                <a:rPr lang="en-US"/>
                <a:t>etch-</a:t>
              </a:r>
              <a:r>
                <a:rPr lang="en-US" b="1"/>
                <a:t>a</a:t>
              </a:r>
              <a:r>
                <a:rPr lang="en-US"/>
                <a:t>nd-</a:t>
              </a:r>
              <a:r>
                <a:rPr lang="en-US" b="1"/>
                <a:t>a</a:t>
              </a:r>
              <a:r>
                <a:rPr lang="en-US"/>
                <a:t>dd”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C6207D0-0824-0981-994C-C84D6EDB0027}"/>
              </a:ext>
            </a:extLst>
          </p:cNvPr>
          <p:cNvSpPr txBox="1"/>
          <p:nvPr/>
        </p:nvSpPr>
        <p:spPr>
          <a:xfrm>
            <a:off x="2353869" y="2012959"/>
            <a:ext cx="9520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/>
              <a:t>[Par]</a:t>
            </a:r>
          </a:p>
        </p:txBody>
      </p:sp>
    </p:spTree>
    <p:extLst>
      <p:ext uri="{BB962C8B-B14F-4D97-AF65-F5344CB8AC3E}">
        <p14:creationId xmlns:p14="http://schemas.microsoft.com/office/powerpoint/2010/main" val="36314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21" grpId="0" animBg="1"/>
      <p:bldP spid="9" grpId="0"/>
      <p:bldP spid="12" grpId="0"/>
      <p:bldP spid="22" grpId="0"/>
      <p:bldP spid="11" grpId="0"/>
      <p:bldP spid="13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AEE5B5E-2E43-A9B9-E802-7BE8A1317180}"/>
              </a:ext>
            </a:extLst>
          </p:cNvPr>
          <p:cNvGrpSpPr/>
          <p:nvPr/>
        </p:nvGrpSpPr>
        <p:grpSpPr>
          <a:xfrm>
            <a:off x="3205689" y="1690688"/>
            <a:ext cx="5539668" cy="1189527"/>
            <a:chOff x="3201250" y="2151031"/>
            <a:chExt cx="5539668" cy="11895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99D9F6C7-7E0C-1D00-06D1-2291D0822683}"/>
                    </a:ext>
                  </a:extLst>
                </p:cNvPr>
                <p:cNvSpPr txBox="1"/>
                <p:nvPr/>
              </p:nvSpPr>
              <p:spPr>
                <a:xfrm>
                  <a:off x="3285543" y="2755783"/>
                  <a:ext cx="4931158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32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𝑃</m:t>
                          </m:r>
                          <m:r>
                            <a:rPr lang="en-US" sz="3200" b="0" i="1" baseline="-2500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2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32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3200" b="0" i="1" baseline="-2500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a14:m>
                  <a:r>
                    <a:rPr lang="en-US" sz="3200" dirty="0">
                      <a:latin typeface="Consolas" charset="0"/>
                      <a:ea typeface="Consolas" charset="0"/>
                      <a:cs typeface="Consolas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3200" b="0" i="1" baseline="-25000" smtClean="0">
                          <a:latin typeface="Cambria Math" panose="02040503050406030204" pitchFamily="18" charset="0"/>
                        </a:rPr>
                        <m:t>1  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3200" b="0" i="1" baseline="-25000" smtClean="0">
                          <a:latin typeface="Cambria Math" panose="02040503050406030204" pitchFamily="18" charset="0"/>
                        </a:rPr>
                        <m:t>2 </m:t>
                      </m:r>
                      <m:r>
                        <a:rPr lang="en-US" sz="3200" b="0" i="0" baseline="-25000" smtClean="0"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𝑄</m:t>
                          </m:r>
                          <m:r>
                            <a:rPr lang="en-US" sz="3200" b="0" i="1" baseline="-2500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2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32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3200" b="0" i="1" baseline="-2500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a14:m>
                  <a:endParaRPr lang="en-US" sz="32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99D9F6C7-7E0C-1D00-06D1-2291D08226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5543" y="2755783"/>
                  <a:ext cx="4931158" cy="58477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00E8766E-9D93-9FCF-D4F0-C7CB52C08DD8}"/>
                    </a:ext>
                  </a:extLst>
                </p:cNvPr>
                <p:cNvSpPr txBox="1"/>
                <p:nvPr/>
              </p:nvSpPr>
              <p:spPr>
                <a:xfrm>
                  <a:off x="3201250" y="2171006"/>
                  <a:ext cx="2581925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32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𝑃</m:t>
                          </m:r>
                          <m:r>
                            <a:rPr lang="en-US" sz="3200" b="0" i="1" baseline="-2500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a14:m>
                  <a:r>
                    <a:rPr lang="en-US" sz="3200">
                      <a:latin typeface="Consolas" charset="0"/>
                      <a:ea typeface="Consolas" charset="0"/>
                      <a:cs typeface="Consolas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3200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en-US" sz="3200">
                      <a:latin typeface="Consolas" charset="0"/>
                      <a:ea typeface="Consolas" charset="0"/>
                      <a:cs typeface="Consolas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3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𝑄</m:t>
                          </m:r>
                          <m:r>
                            <a:rPr lang="en-US" sz="3200" b="0" i="1" baseline="-2500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a14:m>
                  <a:endParaRPr lang="en-US" sz="320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00E8766E-9D93-9FCF-D4F0-C7CB52C08D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1250" y="2171006"/>
                  <a:ext cx="2581925" cy="5847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53FFB381-C5D5-2F89-96F9-01467CDB8306}"/>
                </a:ext>
              </a:extLst>
            </p:cNvPr>
            <p:cNvCxnSpPr>
              <a:cxnSpLocks/>
            </p:cNvCxnSpPr>
            <p:nvPr/>
          </p:nvCxnSpPr>
          <p:spPr>
            <a:xfrm>
              <a:off x="3281039" y="2755782"/>
              <a:ext cx="541907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286B5ED1-FE60-2E35-BBCF-12FD326B104D}"/>
                    </a:ext>
                  </a:extLst>
                </p:cNvPr>
                <p:cNvSpPr txBox="1"/>
                <p:nvPr/>
              </p:nvSpPr>
              <p:spPr>
                <a:xfrm>
                  <a:off x="6158993" y="2151031"/>
                  <a:ext cx="2581925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32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𝑃</m:t>
                          </m:r>
                          <m:r>
                            <a:rPr lang="en-US" sz="3200" b="0" i="1" baseline="-2500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a14:m>
                  <a:r>
                    <a:rPr lang="en-US" sz="3200">
                      <a:latin typeface="Consolas" charset="0"/>
                      <a:ea typeface="Consolas" charset="0"/>
                      <a:cs typeface="Consolas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3200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a14:m>
                  <a:r>
                    <a:rPr lang="en-US" sz="3200">
                      <a:latin typeface="Consolas" charset="0"/>
                      <a:ea typeface="Consolas" charset="0"/>
                      <a:cs typeface="Consolas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3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𝑄</m:t>
                          </m:r>
                          <m:r>
                            <a:rPr lang="en-US" sz="3200" b="0" i="1" baseline="-2500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a14:m>
                  <a:endParaRPr lang="en-US" sz="320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286B5ED1-FE60-2E35-BBCF-12FD326B10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8993" y="2151031"/>
                  <a:ext cx="2581925" cy="5847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555E96F-74DE-C134-5F83-E957542B34B8}"/>
              </a:ext>
            </a:extLst>
          </p:cNvPr>
          <p:cNvSpPr txBox="1"/>
          <p:nvPr/>
        </p:nvSpPr>
        <p:spPr>
          <a:xfrm>
            <a:off x="4175634" y="3743397"/>
            <a:ext cx="3223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Consolas" panose="020B0609020204030204" pitchFamily="49" charset="0"/>
              </a:rPr>
              <a:t>val</a:t>
            </a:r>
            <a:r>
              <a:rPr lang="en-US" dirty="0">
                <a:latin typeface="Consolas" panose="020B0609020204030204" pitchFamily="49" charset="0"/>
              </a:rPr>
              <a:t> x := </a:t>
            </a:r>
            <a:r>
              <a:rPr lang="en-US" b="1" dirty="0">
                <a:latin typeface="Consolas" panose="020B0609020204030204" pitchFamily="49" charset="0"/>
              </a:rPr>
              <a:t>new</a:t>
            </a:r>
            <a:r>
              <a:rPr lang="en-US" dirty="0">
                <a:latin typeface="Consolas" panose="020B0609020204030204" pitchFamily="49" charset="0"/>
              </a:rPr>
              <a:t> (count: 0);</a:t>
            </a:r>
          </a:p>
          <a:p>
            <a:r>
              <a:rPr lang="en-US" b="1" dirty="0" err="1">
                <a:latin typeface="Consolas" panose="020B0609020204030204" pitchFamily="49" charset="0"/>
              </a:rPr>
              <a:t>val</a:t>
            </a:r>
            <a:r>
              <a:rPr lang="en-US" dirty="0">
                <a:latin typeface="Consolas" panose="020B0609020204030204" pitchFamily="49" charset="0"/>
              </a:rPr>
              <a:t> y := </a:t>
            </a:r>
            <a:r>
              <a:rPr lang="en-US" b="1" dirty="0">
                <a:latin typeface="Consolas" panose="020B0609020204030204" pitchFamily="49" charset="0"/>
              </a:rPr>
              <a:t>new</a:t>
            </a:r>
            <a:r>
              <a:rPr lang="en-US" dirty="0">
                <a:latin typeface="Consolas" panose="020B0609020204030204" pitchFamily="49" charset="0"/>
              </a:rPr>
              <a:t> (count: 0);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035E647-24BA-18A6-0733-09D6EC3F261F}"/>
                  </a:ext>
                </a:extLst>
              </p:cNvPr>
              <p:cNvSpPr txBox="1"/>
              <p:nvPr/>
            </p:nvSpPr>
            <p:spPr>
              <a:xfrm>
                <a:off x="4051544" y="4389728"/>
                <a:ext cx="345896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80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onsolas" panose="020B0609020204030204" pitchFamily="49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onsolas" panose="020B0609020204030204" pitchFamily="49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onsolas" panose="020B0609020204030204" pitchFamily="49" charset="0"/>
                          </a:rPr>
                          <m:t>count</m:t>
                        </m:r>
                        <m:r>
                          <a:rPr lang="en-US" i="1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↦0</m:t>
                        </m:r>
                        <m:r>
                          <a:rPr lang="en-US" sz="1800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m:rPr>
                            <m:nor/>
                          </m:rPr>
                          <a:rPr lang="en-US" sz="1800" b="0" i="0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onsolas" panose="020B0609020204030204" pitchFamily="49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sz="1800" b="0" i="0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onsolas" panose="020B0609020204030204" pitchFamily="49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sz="1800" b="0" i="0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onsolas" panose="020B0609020204030204" pitchFamily="49" charset="0"/>
                          </a:rPr>
                          <m:t>count</m:t>
                        </m:r>
                        <m:r>
                          <a:rPr lang="en-US" sz="1800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↦0</m:t>
                        </m:r>
                      </m:e>
                    </m:d>
                  </m:oMath>
                </a14:m>
                <a:r>
                  <a:rPr lang="en-US" sz="180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onsolas" charset="0"/>
                    <a:ea typeface="Consolas" charset="0"/>
                    <a:cs typeface="Consolas" charset="0"/>
                  </a:rPr>
                  <a:t> </a:t>
                </a:r>
                <a:endParaRPr lang="en-US">
                  <a:solidFill>
                    <a:schemeClr val="tx2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035E647-24BA-18A6-0733-09D6EC3F26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1544" y="4389728"/>
                <a:ext cx="3458963" cy="369332"/>
              </a:xfrm>
              <a:prstGeom prst="rect">
                <a:avLst/>
              </a:prstGeom>
              <a:blipFill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DBAE691-61A8-C90B-FD06-547FEFCDA1FD}"/>
                  </a:ext>
                </a:extLst>
              </p:cNvPr>
              <p:cNvSpPr txBox="1"/>
              <p:nvPr/>
            </p:nvSpPr>
            <p:spPr>
              <a:xfrm>
                <a:off x="4058131" y="3415644"/>
                <a:ext cx="345896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80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1800" b="0" i="0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onsolas" panose="020B0609020204030204" pitchFamily="49" charset="0"/>
                          </a:rPr>
                          <m:t>true</m:t>
                        </m:r>
                      </m:e>
                    </m:d>
                  </m:oMath>
                </a14:m>
                <a:r>
                  <a:rPr lang="en-US" sz="18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onsolas" charset="0"/>
                    <a:ea typeface="Consolas" charset="0"/>
                    <a:cs typeface="Consolas" charset="0"/>
                  </a:rPr>
                  <a:t> </a:t>
                </a:r>
                <a:endParaRPr lang="en-US" dirty="0">
                  <a:solidFill>
                    <a:schemeClr val="tx2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DBAE691-61A8-C90B-FD06-547FEFCDA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8131" y="3415644"/>
                <a:ext cx="345896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6F5C869-C36C-D732-5EC1-F5A8520CAA44}"/>
              </a:ext>
            </a:extLst>
          </p:cNvPr>
          <p:cNvSpPr txBox="1"/>
          <p:nvPr/>
        </p:nvSpPr>
        <p:spPr>
          <a:xfrm>
            <a:off x="3367251" y="5055395"/>
            <a:ext cx="2300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err="1">
                <a:latin typeface="Consolas" panose="020B0609020204030204" pitchFamily="49" charset="0"/>
              </a:rPr>
              <a:t>faa</a:t>
            </a:r>
            <a:r>
              <a:rPr lang="en-US" sz="2000">
                <a:latin typeface="Consolas" panose="020B0609020204030204" pitchFamily="49" charset="0"/>
              </a:rPr>
              <a:t>(</a:t>
            </a:r>
            <a:r>
              <a:rPr lang="en-US" sz="2000" err="1">
                <a:latin typeface="Consolas" panose="020B0609020204030204" pitchFamily="49" charset="0"/>
              </a:rPr>
              <a:t>x.count</a:t>
            </a:r>
            <a:r>
              <a:rPr lang="en-US" sz="2000">
                <a:latin typeface="Consolas" panose="020B0609020204030204" pitchFamily="49" charset="0"/>
              </a:rPr>
              <a:t>, 2)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2789D4-B1A4-B91C-9564-EA0FFFB134A0}"/>
              </a:ext>
            </a:extLst>
          </p:cNvPr>
          <p:cNvSpPr txBox="1"/>
          <p:nvPr/>
        </p:nvSpPr>
        <p:spPr>
          <a:xfrm>
            <a:off x="6229353" y="5055395"/>
            <a:ext cx="2300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err="1">
                <a:latin typeface="Consolas" panose="020B0609020204030204" pitchFamily="49" charset="0"/>
              </a:rPr>
              <a:t>faa</a:t>
            </a:r>
            <a:r>
              <a:rPr lang="en-US" sz="2000">
                <a:latin typeface="Consolas" panose="020B0609020204030204" pitchFamily="49" charset="0"/>
              </a:rPr>
              <a:t>(</a:t>
            </a:r>
            <a:r>
              <a:rPr lang="en-US" sz="2000" err="1">
                <a:latin typeface="Consolas" panose="020B0609020204030204" pitchFamily="49" charset="0"/>
              </a:rPr>
              <a:t>y.count</a:t>
            </a:r>
            <a:r>
              <a:rPr lang="en-US" sz="2000">
                <a:latin typeface="Consolas" panose="020B0609020204030204" pitchFamily="49" charset="0"/>
              </a:rPr>
              <a:t>, 2)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219926D-D571-1F61-1B38-79119B93CD5C}"/>
              </a:ext>
            </a:extLst>
          </p:cNvPr>
          <p:cNvCxnSpPr>
            <a:cxnSpLocks/>
          </p:cNvCxnSpPr>
          <p:nvPr/>
        </p:nvCxnSpPr>
        <p:spPr>
          <a:xfrm>
            <a:off x="5734970" y="4860758"/>
            <a:ext cx="0" cy="9206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0C77641-2815-229E-CA28-ED5405289B7E}"/>
              </a:ext>
            </a:extLst>
          </p:cNvPr>
          <p:cNvCxnSpPr>
            <a:cxnSpLocks/>
          </p:cNvCxnSpPr>
          <p:nvPr/>
        </p:nvCxnSpPr>
        <p:spPr>
          <a:xfrm>
            <a:off x="5918441" y="4860758"/>
            <a:ext cx="0" cy="9206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762C756-BC69-C4E1-5DEF-C2926BCBCFF3}"/>
                  </a:ext>
                </a:extLst>
              </p:cNvPr>
              <p:cNvSpPr txBox="1"/>
              <p:nvPr/>
            </p:nvSpPr>
            <p:spPr>
              <a:xfrm>
                <a:off x="3329425" y="4743660"/>
                <a:ext cx="200387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b="0" i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Consolas" panose="020B0609020204030204" pitchFamily="49" charset="0"/>
                        </a:rPr>
                        <m:t>{</m:t>
                      </m:r>
                      <m:r>
                        <m:rPr>
                          <m:nor/>
                        </m:rPr>
                        <a:rPr lang="en-US" sz="2000" b="0" i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Consolas" panose="020B0609020204030204" pitchFamily="49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000" b="0" i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Consolas" panose="020B0609020204030204" pitchFamily="49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000" b="0" i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Consolas" panose="020B0609020204030204" pitchFamily="49" charset="0"/>
                        </a:rPr>
                        <m:t>count</m:t>
                      </m:r>
                      <m:r>
                        <a:rPr lang="en-US" sz="2000" b="0" i="1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↦0} </m:t>
                      </m:r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762C756-BC69-C4E1-5DEF-C2926BCBCF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9425" y="4743660"/>
                <a:ext cx="2003874" cy="400110"/>
              </a:xfrm>
              <a:prstGeom prst="rect">
                <a:avLst/>
              </a:prstGeom>
              <a:blipFill>
                <a:blip r:embed="rId7"/>
                <a:stretch>
                  <a:fillRect l="-304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F401727-EA2C-6C14-9B66-A67CBE56AE0E}"/>
                  </a:ext>
                </a:extLst>
              </p:cNvPr>
              <p:cNvSpPr txBox="1"/>
              <p:nvPr/>
            </p:nvSpPr>
            <p:spPr>
              <a:xfrm>
                <a:off x="6163099" y="4743660"/>
                <a:ext cx="200387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b="0" i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Consolas" panose="020B0609020204030204" pitchFamily="49" charset="0"/>
                        </a:rPr>
                        <m:t>{</m:t>
                      </m:r>
                      <m:r>
                        <m:rPr>
                          <m:nor/>
                        </m:rPr>
                        <a:rPr lang="en-US" sz="2000" b="0" i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Consolas" panose="020B0609020204030204" pitchFamily="49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2000" b="0" i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Consolas" panose="020B0609020204030204" pitchFamily="49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000" b="0" i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Consolas" panose="020B0609020204030204" pitchFamily="49" charset="0"/>
                        </a:rPr>
                        <m:t>count</m:t>
                      </m:r>
                      <m:r>
                        <a:rPr lang="en-US" sz="2000" b="0" i="1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↦0} </m:t>
                      </m:r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F401727-EA2C-6C14-9B66-A67CBE56AE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3099" y="4743660"/>
                <a:ext cx="2003874" cy="400110"/>
              </a:xfrm>
              <a:prstGeom prst="rect">
                <a:avLst/>
              </a:prstGeom>
              <a:blipFill>
                <a:blip r:embed="rId8"/>
                <a:stretch>
                  <a:fillRect l="-1520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5A68DE3-852C-325A-ADDA-15771B2FCACB}"/>
                  </a:ext>
                </a:extLst>
              </p:cNvPr>
              <p:cNvSpPr txBox="1"/>
              <p:nvPr/>
            </p:nvSpPr>
            <p:spPr>
              <a:xfrm>
                <a:off x="3348978" y="5422972"/>
                <a:ext cx="286612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b="0" i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Consolas" panose="020B0609020204030204" pitchFamily="49" charset="0"/>
                        </a:rPr>
                        <m:t>{</m:t>
                      </m:r>
                      <m:r>
                        <m:rPr>
                          <m:nor/>
                        </m:rPr>
                        <a:rPr lang="en-US" sz="2000" b="0" i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Consolas" panose="020B0609020204030204" pitchFamily="49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000" b="0" i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Consolas" panose="020B0609020204030204" pitchFamily="49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000" b="0" i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Consolas" panose="020B0609020204030204" pitchFamily="49" charset="0"/>
                        </a:rPr>
                        <m:t>count</m:t>
                      </m:r>
                      <m:r>
                        <a:rPr lang="en-US" sz="2000" b="0" i="1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↦2} </m:t>
                      </m:r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5A68DE3-852C-325A-ADDA-15771B2FC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8978" y="5422972"/>
                <a:ext cx="2866127" cy="400110"/>
              </a:xfrm>
              <a:prstGeom prst="rect">
                <a:avLst/>
              </a:prstGeom>
              <a:blipFill>
                <a:blip r:embed="rId9"/>
                <a:stretch>
                  <a:fillRect l="-1062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532EB05-7083-B35E-9739-81BA5AAD4445}"/>
                  </a:ext>
                </a:extLst>
              </p:cNvPr>
              <p:cNvSpPr txBox="1"/>
              <p:nvPr/>
            </p:nvSpPr>
            <p:spPr>
              <a:xfrm>
                <a:off x="6163099" y="5412088"/>
                <a:ext cx="286612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b="0" i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Consolas" panose="020B0609020204030204" pitchFamily="49" charset="0"/>
                        </a:rPr>
                        <m:t>{</m:t>
                      </m:r>
                      <m:r>
                        <m:rPr>
                          <m:nor/>
                        </m:rPr>
                        <a:rPr lang="en-US" sz="2000" b="0" i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Consolas" panose="020B0609020204030204" pitchFamily="49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2000" b="0" i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Consolas" panose="020B0609020204030204" pitchFamily="49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000" b="0" i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Consolas" panose="020B0609020204030204" pitchFamily="49" charset="0"/>
                        </a:rPr>
                        <m:t>count</m:t>
                      </m:r>
                      <m:r>
                        <a:rPr lang="en-US" sz="2000" b="0" i="1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↦2} </m:t>
                      </m:r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532EB05-7083-B35E-9739-81BA5AAD44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3099" y="5412088"/>
                <a:ext cx="2866127" cy="400110"/>
              </a:xfrm>
              <a:prstGeom prst="rect">
                <a:avLst/>
              </a:prstGeom>
              <a:blipFill>
                <a:blip r:embed="rId10"/>
                <a:stretch>
                  <a:fillRect l="-1064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A1AE0BD-079A-8407-E027-AED155FF9D8D}"/>
                  </a:ext>
                </a:extLst>
              </p:cNvPr>
              <p:cNvSpPr txBox="1"/>
              <p:nvPr/>
            </p:nvSpPr>
            <p:spPr>
              <a:xfrm>
                <a:off x="4058130" y="6023540"/>
                <a:ext cx="345896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80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onsolas" panose="020B0609020204030204" pitchFamily="49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onsolas" panose="020B0609020204030204" pitchFamily="49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onsolas" panose="020B0609020204030204" pitchFamily="49" charset="0"/>
                          </a:rPr>
                          <m:t>count</m:t>
                        </m:r>
                        <m:r>
                          <a:rPr lang="en-US" i="1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↦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800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m:rPr>
                            <m:nor/>
                          </m:rPr>
                          <a:rPr lang="en-US" sz="1800" b="0" i="0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onsolas" panose="020B0609020204030204" pitchFamily="49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sz="1800" b="0" i="0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onsolas" panose="020B0609020204030204" pitchFamily="49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sz="1800" b="0" i="0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onsolas" panose="020B0609020204030204" pitchFamily="49" charset="0"/>
                          </a:rPr>
                          <m:t>count</m:t>
                        </m:r>
                        <m:r>
                          <a:rPr lang="en-US" sz="1800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↦2</m:t>
                        </m:r>
                      </m:e>
                    </m:d>
                  </m:oMath>
                </a14:m>
                <a:r>
                  <a:rPr lang="en-US" sz="180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onsolas" charset="0"/>
                    <a:ea typeface="Consolas" charset="0"/>
                    <a:cs typeface="Consolas" charset="0"/>
                  </a:rPr>
                  <a:t> </a:t>
                </a:r>
                <a:endParaRPr lang="en-US">
                  <a:solidFill>
                    <a:schemeClr val="tx2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A1AE0BD-079A-8407-E027-AED155FF9D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8130" y="6023540"/>
                <a:ext cx="3458963" cy="369332"/>
              </a:xfrm>
              <a:prstGeom prst="rect">
                <a:avLst/>
              </a:prstGeom>
              <a:blipFill>
                <a:blip r:embed="rId11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82ABEB02-A5AB-F675-E23F-D89F22DC00D9}"/>
              </a:ext>
            </a:extLst>
          </p:cNvPr>
          <p:cNvSpPr txBox="1"/>
          <p:nvPr/>
        </p:nvSpPr>
        <p:spPr>
          <a:xfrm>
            <a:off x="2353869" y="2012959"/>
            <a:ext cx="9520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/>
              <a:t>[Par]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6695D97A-91F7-902C-E085-3CEC741C5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Concurrent Separation Logic </a:t>
            </a:r>
            <a:br>
              <a:rPr lang="en-US" dirty="0"/>
            </a:br>
            <a:r>
              <a:rPr lang="en-US" sz="2800" dirty="0"/>
              <a:t>[O’Hearn ‘04] [Brooks ‘04]</a:t>
            </a:r>
          </a:p>
        </p:txBody>
      </p:sp>
    </p:spTree>
    <p:extLst>
      <p:ext uri="{BB962C8B-B14F-4D97-AF65-F5344CB8AC3E}">
        <p14:creationId xmlns:p14="http://schemas.microsoft.com/office/powerpoint/2010/main" val="40208844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Word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8" grpId="0"/>
      <p:bldP spid="20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AEE5B5E-2E43-A9B9-E802-7BE8A1317180}"/>
              </a:ext>
            </a:extLst>
          </p:cNvPr>
          <p:cNvGrpSpPr/>
          <p:nvPr/>
        </p:nvGrpSpPr>
        <p:grpSpPr>
          <a:xfrm>
            <a:off x="3205689" y="1690688"/>
            <a:ext cx="5539668" cy="1189527"/>
            <a:chOff x="3201250" y="2151031"/>
            <a:chExt cx="5539668" cy="11895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99D9F6C7-7E0C-1D00-06D1-2291D0822683}"/>
                    </a:ext>
                  </a:extLst>
                </p:cNvPr>
                <p:cNvSpPr txBox="1"/>
                <p:nvPr/>
              </p:nvSpPr>
              <p:spPr>
                <a:xfrm>
                  <a:off x="3285543" y="2755783"/>
                  <a:ext cx="4931158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32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𝑃</m:t>
                          </m:r>
                          <m:r>
                            <a:rPr lang="en-US" sz="3200" b="0" i="1" baseline="-2500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2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32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3200" b="0" i="1" baseline="-2500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a14:m>
                  <a:r>
                    <a:rPr lang="en-US" sz="3200">
                      <a:latin typeface="Consolas" charset="0"/>
                      <a:ea typeface="Consolas" charset="0"/>
                      <a:cs typeface="Consolas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3200" b="0" i="1" baseline="-25000" smtClean="0">
                          <a:latin typeface="Cambria Math" panose="02040503050406030204" pitchFamily="18" charset="0"/>
                        </a:rPr>
                        <m:t>1  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3200" b="0" i="1" baseline="-25000" smtClean="0">
                          <a:latin typeface="Cambria Math" panose="02040503050406030204" pitchFamily="18" charset="0"/>
                        </a:rPr>
                        <m:t>2 </m:t>
                      </m:r>
                      <m:r>
                        <a:rPr lang="en-US" sz="3200" b="0" i="0" baseline="-25000" smtClean="0"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𝑄</m:t>
                          </m:r>
                          <m:r>
                            <a:rPr lang="en-US" sz="3200" b="0" i="1" baseline="-2500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2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32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3200" b="0" i="1" baseline="-2500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a14:m>
                  <a:endParaRPr lang="en-US" sz="320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99D9F6C7-7E0C-1D00-06D1-2291D08226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5543" y="2755783"/>
                  <a:ext cx="4931158" cy="58477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00E8766E-9D93-9FCF-D4F0-C7CB52C08DD8}"/>
                    </a:ext>
                  </a:extLst>
                </p:cNvPr>
                <p:cNvSpPr txBox="1"/>
                <p:nvPr/>
              </p:nvSpPr>
              <p:spPr>
                <a:xfrm>
                  <a:off x="3201250" y="2171006"/>
                  <a:ext cx="2581925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32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𝑃</m:t>
                          </m:r>
                          <m:r>
                            <a:rPr lang="en-US" sz="3200" b="0" i="1" baseline="-2500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a14:m>
                  <a:r>
                    <a:rPr lang="en-US" sz="3200" dirty="0">
                      <a:latin typeface="Consolas" charset="0"/>
                      <a:ea typeface="Consolas" charset="0"/>
                      <a:cs typeface="Consolas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3200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en-US" sz="3200" dirty="0">
                      <a:latin typeface="Consolas" charset="0"/>
                      <a:ea typeface="Consolas" charset="0"/>
                      <a:cs typeface="Consolas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3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𝑄</m:t>
                          </m:r>
                          <m:r>
                            <a:rPr lang="en-US" sz="3200" b="0" i="1" baseline="-2500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a14:m>
                  <a:endParaRPr lang="en-US" sz="32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00E8766E-9D93-9FCF-D4F0-C7CB52C08D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1250" y="2171006"/>
                  <a:ext cx="2581925" cy="5847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53FFB381-C5D5-2F89-96F9-01467CDB8306}"/>
                </a:ext>
              </a:extLst>
            </p:cNvPr>
            <p:cNvCxnSpPr>
              <a:cxnSpLocks/>
            </p:cNvCxnSpPr>
            <p:nvPr/>
          </p:nvCxnSpPr>
          <p:spPr>
            <a:xfrm>
              <a:off x="3281039" y="2755782"/>
              <a:ext cx="541907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286B5ED1-FE60-2E35-BBCF-12FD326B104D}"/>
                    </a:ext>
                  </a:extLst>
                </p:cNvPr>
                <p:cNvSpPr txBox="1"/>
                <p:nvPr/>
              </p:nvSpPr>
              <p:spPr>
                <a:xfrm>
                  <a:off x="6158993" y="2151031"/>
                  <a:ext cx="2581925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32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𝑃</m:t>
                          </m:r>
                          <m:r>
                            <a:rPr lang="en-US" sz="3200" b="0" i="1" baseline="-2500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a14:m>
                  <a:r>
                    <a:rPr lang="en-US" sz="3200" dirty="0">
                      <a:latin typeface="Consolas" charset="0"/>
                      <a:ea typeface="Consolas" charset="0"/>
                      <a:cs typeface="Consolas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3200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a14:m>
                  <a:r>
                    <a:rPr lang="en-US" sz="3200" dirty="0">
                      <a:latin typeface="Consolas" charset="0"/>
                      <a:ea typeface="Consolas" charset="0"/>
                      <a:cs typeface="Consolas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3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𝑄</m:t>
                          </m:r>
                          <m:r>
                            <a:rPr lang="en-US" sz="3200" b="0" i="1" baseline="-2500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a14:m>
                  <a:endParaRPr lang="en-US" sz="32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286B5ED1-FE60-2E35-BBCF-12FD326B10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8993" y="2151031"/>
                  <a:ext cx="2581925" cy="5847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555E96F-74DE-C134-5F83-E957542B34B8}"/>
              </a:ext>
            </a:extLst>
          </p:cNvPr>
          <p:cNvSpPr txBox="1"/>
          <p:nvPr/>
        </p:nvSpPr>
        <p:spPr>
          <a:xfrm>
            <a:off x="4175634" y="3743397"/>
            <a:ext cx="3223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err="1">
                <a:latin typeface="Consolas" panose="020B0609020204030204" pitchFamily="49" charset="0"/>
              </a:rPr>
              <a:t>val</a:t>
            </a:r>
            <a:r>
              <a:rPr lang="en-US">
                <a:latin typeface="Consolas" panose="020B0609020204030204" pitchFamily="49" charset="0"/>
              </a:rPr>
              <a:t> x := </a:t>
            </a:r>
            <a:r>
              <a:rPr lang="en-US" b="1">
                <a:latin typeface="Consolas" panose="020B0609020204030204" pitchFamily="49" charset="0"/>
              </a:rPr>
              <a:t>new</a:t>
            </a:r>
            <a:r>
              <a:rPr lang="en-US">
                <a:latin typeface="Consolas" panose="020B0609020204030204" pitchFamily="49" charset="0"/>
              </a:rPr>
              <a:t> (count: 0);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DBAE691-61A8-C90B-FD06-547FEFCDA1FD}"/>
                  </a:ext>
                </a:extLst>
              </p:cNvPr>
              <p:cNvSpPr txBox="1"/>
              <p:nvPr/>
            </p:nvSpPr>
            <p:spPr>
              <a:xfrm>
                <a:off x="4058131" y="3415644"/>
                <a:ext cx="345896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80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1800" b="0" i="0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onsolas" panose="020B0609020204030204" pitchFamily="49" charset="0"/>
                          </a:rPr>
                          <m:t>true</m:t>
                        </m:r>
                      </m:e>
                    </m:d>
                  </m:oMath>
                </a14:m>
                <a:r>
                  <a:rPr lang="en-US" sz="180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onsolas" charset="0"/>
                    <a:ea typeface="Consolas" charset="0"/>
                    <a:cs typeface="Consolas" charset="0"/>
                  </a:rPr>
                  <a:t> </a:t>
                </a:r>
                <a:endParaRPr lang="en-US">
                  <a:solidFill>
                    <a:schemeClr val="tx2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DBAE691-61A8-C90B-FD06-547FEFCDA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8131" y="3415644"/>
                <a:ext cx="345896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0B29F8E-E6F3-2BAB-F8A3-5706B834959D}"/>
                  </a:ext>
                </a:extLst>
              </p:cNvPr>
              <p:cNvSpPr txBox="1"/>
              <p:nvPr/>
            </p:nvSpPr>
            <p:spPr>
              <a:xfrm>
                <a:off x="4058131" y="4979366"/>
                <a:ext cx="345896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80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1800" b="0" i="0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onsolas" panose="020B0609020204030204" pitchFamily="49" charset="0"/>
                          </a:rPr>
                          <m:t>res</m:t>
                        </m:r>
                        <m:r>
                          <a:rPr lang="en-US" sz="1800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 4</m:t>
                        </m:r>
                      </m:e>
                    </m:d>
                  </m:oMath>
                </a14:m>
                <a:r>
                  <a:rPr lang="en-US" sz="180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onsolas" charset="0"/>
                    <a:ea typeface="Consolas" charset="0"/>
                    <a:cs typeface="Consolas" charset="0"/>
                  </a:rPr>
                  <a:t> </a:t>
                </a:r>
                <a:endParaRPr lang="en-US">
                  <a:solidFill>
                    <a:schemeClr val="tx2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0B29F8E-E6F3-2BAB-F8A3-5706B8349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8131" y="4979366"/>
                <a:ext cx="345896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A527D554-4E58-9A94-30D5-5F94DCA4653B}"/>
              </a:ext>
            </a:extLst>
          </p:cNvPr>
          <p:cNvSpPr txBox="1"/>
          <p:nvPr/>
        </p:nvSpPr>
        <p:spPr>
          <a:xfrm>
            <a:off x="9831569" y="4154292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/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75E66C-8200-158F-A2EB-66C57C26B91B}"/>
              </a:ext>
            </a:extLst>
          </p:cNvPr>
          <p:cNvSpPr txBox="1"/>
          <p:nvPr/>
        </p:nvSpPr>
        <p:spPr>
          <a:xfrm>
            <a:off x="4445138" y="4640265"/>
            <a:ext cx="2590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err="1">
                <a:latin typeface="Consolas" panose="020B0609020204030204" pitchFamily="49" charset="0"/>
              </a:rPr>
              <a:t>val</a:t>
            </a:r>
            <a:r>
              <a:rPr lang="en-US">
                <a:latin typeface="Consolas" panose="020B0609020204030204" pitchFamily="49" charset="0"/>
              </a:rPr>
              <a:t> res := </a:t>
            </a:r>
            <a:r>
              <a:rPr lang="en-US" err="1">
                <a:latin typeface="Consolas" panose="020B0609020204030204" pitchFamily="49" charset="0"/>
              </a:rPr>
              <a:t>x.count</a:t>
            </a:r>
            <a:r>
              <a:rPr lang="en-US">
                <a:latin typeface="Consolas" panose="020B0609020204030204" pitchFamily="49" charset="0"/>
              </a:rPr>
              <a:t>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FF484E-1830-7404-457A-B8E43BCB72C6}"/>
              </a:ext>
            </a:extLst>
          </p:cNvPr>
          <p:cNvSpPr txBox="1"/>
          <p:nvPr/>
        </p:nvSpPr>
        <p:spPr>
          <a:xfrm>
            <a:off x="3340989" y="4159332"/>
            <a:ext cx="2300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err="1">
                <a:latin typeface="Consolas" panose="020B0609020204030204" pitchFamily="49" charset="0"/>
              </a:rPr>
              <a:t>faa</a:t>
            </a:r>
            <a:r>
              <a:rPr lang="en-US" sz="2000">
                <a:latin typeface="Consolas" panose="020B0609020204030204" pitchFamily="49" charset="0"/>
              </a:rPr>
              <a:t>(</a:t>
            </a:r>
            <a:r>
              <a:rPr lang="en-US" sz="2000" err="1">
                <a:latin typeface="Consolas" panose="020B0609020204030204" pitchFamily="49" charset="0"/>
              </a:rPr>
              <a:t>x.count</a:t>
            </a:r>
            <a:r>
              <a:rPr lang="en-US" sz="2000">
                <a:latin typeface="Consolas" panose="020B0609020204030204" pitchFamily="49" charset="0"/>
              </a:rPr>
              <a:t>, 2)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52A51B-4E38-F666-C27F-3BE8ED007197}"/>
              </a:ext>
            </a:extLst>
          </p:cNvPr>
          <p:cNvSpPr txBox="1"/>
          <p:nvPr/>
        </p:nvSpPr>
        <p:spPr>
          <a:xfrm>
            <a:off x="6139702" y="4174163"/>
            <a:ext cx="2300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err="1">
                <a:latin typeface="Consolas" panose="020B0609020204030204" pitchFamily="49" charset="0"/>
              </a:rPr>
              <a:t>faa</a:t>
            </a:r>
            <a:r>
              <a:rPr lang="en-US" sz="2000">
                <a:latin typeface="Consolas" panose="020B0609020204030204" pitchFamily="49" charset="0"/>
              </a:rPr>
              <a:t>(</a:t>
            </a:r>
            <a:r>
              <a:rPr lang="en-US" sz="2000" err="1">
                <a:latin typeface="Consolas" panose="020B0609020204030204" pitchFamily="49" charset="0"/>
              </a:rPr>
              <a:t>x.count</a:t>
            </a:r>
            <a:r>
              <a:rPr lang="en-US" sz="2000">
                <a:latin typeface="Consolas" panose="020B0609020204030204" pitchFamily="49" charset="0"/>
              </a:rPr>
              <a:t>, 2)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B3470E7-B573-305E-E228-ADFA8AD69C0B}"/>
              </a:ext>
            </a:extLst>
          </p:cNvPr>
          <p:cNvCxnSpPr>
            <a:cxnSpLocks/>
          </p:cNvCxnSpPr>
          <p:nvPr/>
        </p:nvCxnSpPr>
        <p:spPr>
          <a:xfrm>
            <a:off x="5734970" y="4203287"/>
            <a:ext cx="0" cy="3561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9D2080A-2378-EE8F-301F-89E0E12563F2}"/>
              </a:ext>
            </a:extLst>
          </p:cNvPr>
          <p:cNvCxnSpPr>
            <a:cxnSpLocks/>
          </p:cNvCxnSpPr>
          <p:nvPr/>
        </p:nvCxnSpPr>
        <p:spPr>
          <a:xfrm>
            <a:off x="5918441" y="4203287"/>
            <a:ext cx="0" cy="3561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A97C7B9-B373-E9F0-2ED0-561265405D7A}"/>
              </a:ext>
            </a:extLst>
          </p:cNvPr>
          <p:cNvSpPr txBox="1"/>
          <p:nvPr/>
        </p:nvSpPr>
        <p:spPr>
          <a:xfrm>
            <a:off x="2353869" y="2012959"/>
            <a:ext cx="9520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/>
              <a:t>[Par]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346D7B1-EE81-4C2B-1C3F-08FB0BEE5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Concurrent Separation Logic </a:t>
            </a:r>
            <a:br>
              <a:rPr lang="en-US" dirty="0"/>
            </a:br>
            <a:r>
              <a:rPr lang="en-US" sz="2800" dirty="0"/>
              <a:t>[O’Hearn ‘04] [Brooks ‘04]</a:t>
            </a:r>
          </a:p>
        </p:txBody>
      </p:sp>
    </p:spTree>
    <p:extLst>
      <p:ext uri="{BB962C8B-B14F-4D97-AF65-F5344CB8AC3E}">
        <p14:creationId xmlns:p14="http://schemas.microsoft.com/office/powerpoint/2010/main" val="34309536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110FC9-B6F5-C469-F831-185FA79EE1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93480CD-A481-B5D3-4B5A-B02883A02F8A}"/>
              </a:ext>
            </a:extLst>
          </p:cNvPr>
          <p:cNvSpPr txBox="1"/>
          <p:nvPr/>
        </p:nvSpPr>
        <p:spPr>
          <a:xfrm>
            <a:off x="4175634" y="3743397"/>
            <a:ext cx="3223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err="1">
                <a:latin typeface="Consolas" panose="020B0609020204030204" pitchFamily="49" charset="0"/>
              </a:rPr>
              <a:t>val</a:t>
            </a:r>
            <a:r>
              <a:rPr lang="en-US">
                <a:latin typeface="Consolas" panose="020B0609020204030204" pitchFamily="49" charset="0"/>
              </a:rPr>
              <a:t> x := </a:t>
            </a:r>
            <a:r>
              <a:rPr lang="en-US" b="1">
                <a:latin typeface="Consolas" panose="020B0609020204030204" pitchFamily="49" charset="0"/>
              </a:rPr>
              <a:t>new</a:t>
            </a:r>
            <a:r>
              <a:rPr lang="en-US">
                <a:latin typeface="Consolas" panose="020B0609020204030204" pitchFamily="49" charset="0"/>
              </a:rPr>
              <a:t> (count: 0);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BFD6355-0D49-A152-4C96-3E7890C831D6}"/>
                  </a:ext>
                </a:extLst>
              </p:cNvPr>
              <p:cNvSpPr txBox="1"/>
              <p:nvPr/>
            </p:nvSpPr>
            <p:spPr>
              <a:xfrm>
                <a:off x="4051544" y="4072097"/>
                <a:ext cx="345896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80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onsolas" panose="020B0609020204030204" pitchFamily="49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onsolas" panose="020B0609020204030204" pitchFamily="49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onsolas" panose="020B0609020204030204" pitchFamily="49" charset="0"/>
                          </a:rPr>
                          <m:t>count</m:t>
                        </m:r>
                        <m:r>
                          <a:rPr lang="en-US" i="1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↦0</m:t>
                        </m:r>
                      </m:e>
                    </m:d>
                  </m:oMath>
                </a14:m>
                <a:r>
                  <a:rPr lang="en-US" sz="180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onsolas" charset="0"/>
                    <a:ea typeface="Consolas" charset="0"/>
                    <a:cs typeface="Consolas" charset="0"/>
                  </a:rPr>
                  <a:t> </a:t>
                </a:r>
                <a:endParaRPr lang="en-US">
                  <a:solidFill>
                    <a:schemeClr val="tx2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BFD6355-0D49-A152-4C96-3E7890C831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1544" y="4072097"/>
                <a:ext cx="345896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40EA9B9-13B2-09AA-9ADE-95AD6B225761}"/>
                  </a:ext>
                </a:extLst>
              </p:cNvPr>
              <p:cNvSpPr txBox="1"/>
              <p:nvPr/>
            </p:nvSpPr>
            <p:spPr>
              <a:xfrm>
                <a:off x="4058131" y="3415644"/>
                <a:ext cx="345896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80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1800" b="0" i="0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onsolas" panose="020B0609020204030204" pitchFamily="49" charset="0"/>
                          </a:rPr>
                          <m:t>true</m:t>
                        </m:r>
                      </m:e>
                    </m:d>
                  </m:oMath>
                </a14:m>
                <a:r>
                  <a:rPr lang="en-US" sz="180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onsolas" charset="0"/>
                    <a:ea typeface="Consolas" charset="0"/>
                    <a:cs typeface="Consolas" charset="0"/>
                  </a:rPr>
                  <a:t> </a:t>
                </a:r>
                <a:endParaRPr lang="en-US">
                  <a:solidFill>
                    <a:schemeClr val="tx2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40EA9B9-13B2-09AA-9ADE-95AD6B2257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8131" y="3415644"/>
                <a:ext cx="345896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7C75B0E-1500-5913-0E26-1C4152DAF716}"/>
              </a:ext>
            </a:extLst>
          </p:cNvPr>
          <p:cNvSpPr txBox="1"/>
          <p:nvPr/>
        </p:nvSpPr>
        <p:spPr>
          <a:xfrm>
            <a:off x="3560790" y="4776265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err="1">
                <a:latin typeface="Consolas" panose="020B0609020204030204" pitchFamily="49" charset="0"/>
              </a:rPr>
              <a:t>faa</a:t>
            </a:r>
            <a:r>
              <a:rPr lang="en-US" sz="1800">
                <a:latin typeface="Consolas" panose="020B0609020204030204" pitchFamily="49" charset="0"/>
              </a:rPr>
              <a:t>(</a:t>
            </a:r>
            <a:r>
              <a:rPr lang="en-US" sz="1800" err="1">
                <a:latin typeface="Consolas" panose="020B0609020204030204" pitchFamily="49" charset="0"/>
              </a:rPr>
              <a:t>x.count</a:t>
            </a:r>
            <a:r>
              <a:rPr lang="en-US" sz="1800">
                <a:latin typeface="Consolas" panose="020B0609020204030204" pitchFamily="49" charset="0"/>
              </a:rPr>
              <a:t>, 2)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FB5E3C-EFC2-CAD1-34A9-3A9520C16402}"/>
              </a:ext>
            </a:extLst>
          </p:cNvPr>
          <p:cNvSpPr txBox="1"/>
          <p:nvPr/>
        </p:nvSpPr>
        <p:spPr>
          <a:xfrm>
            <a:off x="6229353" y="4776265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err="1">
                <a:latin typeface="Consolas" panose="020B0609020204030204" pitchFamily="49" charset="0"/>
              </a:rPr>
              <a:t>faa</a:t>
            </a:r>
            <a:r>
              <a:rPr lang="en-US" sz="1800">
                <a:latin typeface="Consolas" panose="020B0609020204030204" pitchFamily="49" charset="0"/>
              </a:rPr>
              <a:t>(</a:t>
            </a:r>
            <a:r>
              <a:rPr lang="en-US" sz="1800" err="1">
                <a:latin typeface="Consolas" panose="020B0609020204030204" pitchFamily="49" charset="0"/>
              </a:rPr>
              <a:t>x.count</a:t>
            </a:r>
            <a:r>
              <a:rPr lang="en-US" sz="1800">
                <a:latin typeface="Consolas" panose="020B0609020204030204" pitchFamily="49" charset="0"/>
              </a:rPr>
              <a:t>, 2)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092C57C-9DF0-EDB9-06EA-69B7FE3503EC}"/>
              </a:ext>
            </a:extLst>
          </p:cNvPr>
          <p:cNvCxnSpPr>
            <a:cxnSpLocks/>
          </p:cNvCxnSpPr>
          <p:nvPr/>
        </p:nvCxnSpPr>
        <p:spPr>
          <a:xfrm>
            <a:off x="5734970" y="4581628"/>
            <a:ext cx="0" cy="4620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D61FB88-79A5-DF0E-373C-969276BD60AC}"/>
              </a:ext>
            </a:extLst>
          </p:cNvPr>
          <p:cNvCxnSpPr>
            <a:cxnSpLocks/>
          </p:cNvCxnSpPr>
          <p:nvPr/>
        </p:nvCxnSpPr>
        <p:spPr>
          <a:xfrm>
            <a:off x="5918441" y="4581628"/>
            <a:ext cx="0" cy="4620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C5F933D-D4A9-F9F1-C3E9-61AE72249753}"/>
                  </a:ext>
                </a:extLst>
              </p:cNvPr>
              <p:cNvSpPr txBox="1"/>
              <p:nvPr/>
            </p:nvSpPr>
            <p:spPr>
              <a:xfrm>
                <a:off x="3516730" y="4464530"/>
                <a:ext cx="180327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 b="0" i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Consolas" panose="020B0609020204030204" pitchFamily="49" charset="0"/>
                        </a:rPr>
                        <m:t>{</m:t>
                      </m:r>
                      <m:r>
                        <a:rPr lang="en-US" sz="1800" b="0" i="1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???} 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C5F933D-D4A9-F9F1-C3E9-61AE722497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6730" y="4464530"/>
                <a:ext cx="1803277" cy="369332"/>
              </a:xfrm>
              <a:prstGeom prst="rect">
                <a:avLst/>
              </a:prstGeom>
              <a:blipFill>
                <a:blip r:embed="rId7"/>
                <a:stretch>
                  <a:fillRect l="-1014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90ED4E7-6DDA-F12E-0882-F55A377DB633}"/>
                  </a:ext>
                </a:extLst>
              </p:cNvPr>
              <p:cNvSpPr txBox="1"/>
              <p:nvPr/>
            </p:nvSpPr>
            <p:spPr>
              <a:xfrm>
                <a:off x="6201599" y="4464530"/>
                <a:ext cx="180327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 b="0" i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Consolas" panose="020B0609020204030204" pitchFamily="49" charset="0"/>
                        </a:rPr>
                        <m:t>{</m:t>
                      </m:r>
                      <m:r>
                        <a:rPr lang="en-US" sz="1800" b="0" i="1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???} 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90ED4E7-6DDA-F12E-0882-F55A377DB6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1599" y="4464530"/>
                <a:ext cx="1803277" cy="369332"/>
              </a:xfrm>
              <a:prstGeom prst="rect">
                <a:avLst/>
              </a:prstGeom>
              <a:blipFill>
                <a:blip r:embed="rId8"/>
                <a:stretch>
                  <a:fillRect l="-1014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CF57E555-32F0-2B7A-5686-4AEED2A4FA8A}"/>
              </a:ext>
            </a:extLst>
          </p:cNvPr>
          <p:cNvSpPr txBox="1"/>
          <p:nvPr/>
        </p:nvSpPr>
        <p:spPr>
          <a:xfrm>
            <a:off x="4445138" y="5092650"/>
            <a:ext cx="2590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err="1">
                <a:latin typeface="Consolas" panose="020B0609020204030204" pitchFamily="49" charset="0"/>
              </a:rPr>
              <a:t>val</a:t>
            </a:r>
            <a:r>
              <a:rPr lang="en-US">
                <a:latin typeface="Consolas" panose="020B0609020204030204" pitchFamily="49" charset="0"/>
              </a:rPr>
              <a:t> res := </a:t>
            </a:r>
            <a:r>
              <a:rPr lang="en-US" err="1">
                <a:latin typeface="Consolas" panose="020B0609020204030204" pitchFamily="49" charset="0"/>
              </a:rPr>
              <a:t>x.count</a:t>
            </a:r>
            <a:r>
              <a:rPr lang="en-US">
                <a:latin typeface="Consolas" panose="020B0609020204030204" pitchFamily="49" charset="0"/>
              </a:rPr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FA3DF9A-30BD-23F8-C5E0-5CDA2A6B5EE0}"/>
                  </a:ext>
                </a:extLst>
              </p:cNvPr>
              <p:cNvSpPr txBox="1"/>
              <p:nvPr/>
            </p:nvSpPr>
            <p:spPr>
              <a:xfrm>
                <a:off x="4058131" y="5402877"/>
                <a:ext cx="345896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80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1800" b="0" i="0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onsolas" panose="020B0609020204030204" pitchFamily="49" charset="0"/>
                          </a:rPr>
                          <m:t>res</m:t>
                        </m:r>
                        <m:r>
                          <a:rPr lang="en-US" sz="1800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 4</m:t>
                        </m:r>
                      </m:e>
                    </m:d>
                  </m:oMath>
                </a14:m>
                <a:r>
                  <a:rPr lang="en-US" sz="180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onsolas" charset="0"/>
                    <a:ea typeface="Consolas" charset="0"/>
                    <a:cs typeface="Consolas" charset="0"/>
                  </a:rPr>
                  <a:t> </a:t>
                </a:r>
                <a:endParaRPr lang="en-US">
                  <a:solidFill>
                    <a:schemeClr val="tx2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FA3DF9A-30BD-23F8-C5E0-5CDA2A6B5E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8131" y="5402877"/>
                <a:ext cx="345896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E42A381E-1EFF-59D0-5C8A-82F3B32A8E77}"/>
              </a:ext>
            </a:extLst>
          </p:cNvPr>
          <p:cNvSpPr txBox="1"/>
          <p:nvPr/>
        </p:nvSpPr>
        <p:spPr>
          <a:xfrm>
            <a:off x="2353869" y="2012959"/>
            <a:ext cx="9520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/>
              <a:t>[Par]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D7CB9345-2B24-2898-1AB1-928194B09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Concurrent Separation Logic </a:t>
            </a:r>
            <a:br>
              <a:rPr lang="en-US" dirty="0"/>
            </a:br>
            <a:r>
              <a:rPr lang="en-US" sz="2800" dirty="0"/>
              <a:t>[O’Hearn ‘04] [Brooks ‘04]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44AF5E7-44F4-3115-B86B-4008D3172358}"/>
              </a:ext>
            </a:extLst>
          </p:cNvPr>
          <p:cNvGrpSpPr/>
          <p:nvPr/>
        </p:nvGrpSpPr>
        <p:grpSpPr>
          <a:xfrm>
            <a:off x="3205689" y="1690688"/>
            <a:ext cx="5539668" cy="1189527"/>
            <a:chOff x="3201250" y="2151031"/>
            <a:chExt cx="5539668" cy="11895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C6FBE10D-F4BB-CEDC-477A-4C45A2B06EE8}"/>
                    </a:ext>
                  </a:extLst>
                </p:cNvPr>
                <p:cNvSpPr txBox="1"/>
                <p:nvPr/>
              </p:nvSpPr>
              <p:spPr>
                <a:xfrm>
                  <a:off x="3285543" y="2755783"/>
                  <a:ext cx="4931158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32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𝑃</m:t>
                          </m:r>
                          <m:r>
                            <a:rPr lang="en-US" sz="3200" b="0" i="1" baseline="-2500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2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32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3200" b="0" i="1" baseline="-2500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a14:m>
                  <a:r>
                    <a:rPr lang="en-US" sz="3200">
                      <a:latin typeface="Consolas" charset="0"/>
                      <a:ea typeface="Consolas" charset="0"/>
                      <a:cs typeface="Consolas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3200" b="0" i="1" baseline="-25000" smtClean="0">
                          <a:latin typeface="Cambria Math" panose="02040503050406030204" pitchFamily="18" charset="0"/>
                        </a:rPr>
                        <m:t>1  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3200" b="0" i="1" baseline="-25000" smtClean="0">
                          <a:latin typeface="Cambria Math" panose="02040503050406030204" pitchFamily="18" charset="0"/>
                        </a:rPr>
                        <m:t>2 </m:t>
                      </m:r>
                      <m:r>
                        <a:rPr lang="en-US" sz="3200" b="0" i="0" baseline="-25000" smtClean="0"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𝑄</m:t>
                          </m:r>
                          <m:r>
                            <a:rPr lang="en-US" sz="3200" b="0" i="1" baseline="-2500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2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32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3200" b="0" i="1" baseline="-2500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a14:m>
                  <a:endParaRPr lang="en-US" sz="320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99D9F6C7-7E0C-1D00-06D1-2291D08226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5543" y="2755783"/>
                  <a:ext cx="4931158" cy="58477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A6434513-3D40-8B09-7613-FD90F0A31EDF}"/>
                    </a:ext>
                  </a:extLst>
                </p:cNvPr>
                <p:cNvSpPr txBox="1"/>
                <p:nvPr/>
              </p:nvSpPr>
              <p:spPr>
                <a:xfrm>
                  <a:off x="3201250" y="2171006"/>
                  <a:ext cx="2581925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32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𝑃</m:t>
                          </m:r>
                          <m:r>
                            <a:rPr lang="en-US" sz="3200" b="0" i="1" baseline="-2500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a14:m>
                  <a:r>
                    <a:rPr lang="en-US" sz="3200" dirty="0">
                      <a:latin typeface="Consolas" charset="0"/>
                      <a:ea typeface="Consolas" charset="0"/>
                      <a:cs typeface="Consolas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3200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en-US" sz="3200" dirty="0">
                      <a:latin typeface="Consolas" charset="0"/>
                      <a:ea typeface="Consolas" charset="0"/>
                      <a:cs typeface="Consolas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3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𝑄</m:t>
                          </m:r>
                          <m:r>
                            <a:rPr lang="en-US" sz="3200" b="0" i="1" baseline="-2500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a14:m>
                  <a:endParaRPr lang="en-US" sz="32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00E8766E-9D93-9FCF-D4F0-C7CB52C08D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1250" y="2171006"/>
                  <a:ext cx="2581925" cy="5847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4163D24-1341-E035-0745-DDE3D089005D}"/>
                </a:ext>
              </a:extLst>
            </p:cNvPr>
            <p:cNvCxnSpPr>
              <a:cxnSpLocks/>
            </p:cNvCxnSpPr>
            <p:nvPr/>
          </p:nvCxnSpPr>
          <p:spPr>
            <a:xfrm>
              <a:off x="3281039" y="2755782"/>
              <a:ext cx="541907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2641176B-E4D1-6FE6-0C24-69801E17134C}"/>
                    </a:ext>
                  </a:extLst>
                </p:cNvPr>
                <p:cNvSpPr txBox="1"/>
                <p:nvPr/>
              </p:nvSpPr>
              <p:spPr>
                <a:xfrm>
                  <a:off x="6158993" y="2151031"/>
                  <a:ext cx="2581925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32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𝑃</m:t>
                          </m:r>
                          <m:r>
                            <a:rPr lang="en-US" sz="3200" b="0" i="1" baseline="-2500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a14:m>
                  <a:r>
                    <a:rPr lang="en-US" sz="3200" dirty="0">
                      <a:latin typeface="Consolas" charset="0"/>
                      <a:ea typeface="Consolas" charset="0"/>
                      <a:cs typeface="Consolas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3200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a14:m>
                  <a:r>
                    <a:rPr lang="en-US" sz="3200" dirty="0">
                      <a:latin typeface="Consolas" charset="0"/>
                      <a:ea typeface="Consolas" charset="0"/>
                      <a:cs typeface="Consolas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3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𝑄</m:t>
                          </m:r>
                          <m:r>
                            <a:rPr lang="en-US" sz="3200" b="0" i="1" baseline="-2500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a14:m>
                  <a:endParaRPr lang="en-US" sz="32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286B5ED1-FE60-2E35-BBCF-12FD326B10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8993" y="2151031"/>
                  <a:ext cx="2581925" cy="5847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7200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Word"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520D88A5-547B-2D9A-BCEB-8936358E8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794" y="673660"/>
            <a:ext cx="7263466" cy="5099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4574F0-E3D7-7768-8FAD-8F5CFA526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CSL Jungle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2AFA22-771B-9CC2-FA99-4A60DBF2EAF3}"/>
              </a:ext>
            </a:extLst>
          </p:cNvPr>
          <p:cNvSpPr/>
          <p:nvPr/>
        </p:nvSpPr>
        <p:spPr>
          <a:xfrm>
            <a:off x="4392706" y="5365376"/>
            <a:ext cx="3989294" cy="3406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191C7F-ECD7-37CC-3538-62CEABC8A645}"/>
              </a:ext>
            </a:extLst>
          </p:cNvPr>
          <p:cNvSpPr txBox="1"/>
          <p:nvPr/>
        </p:nvSpPr>
        <p:spPr>
          <a:xfrm>
            <a:off x="7382264" y="5326679"/>
            <a:ext cx="12666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err="1">
                <a:solidFill>
                  <a:schemeClr val="tx1">
                    <a:lumMod val="65000"/>
                    <a:lumOff val="35000"/>
                  </a:schemeClr>
                </a:solidFill>
              </a:rPr>
              <a:t>TaDA</a:t>
            </a: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Live (2019)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2CC597C-6FCF-EB74-B4FC-67A7D378C654}"/>
              </a:ext>
            </a:extLst>
          </p:cNvPr>
          <p:cNvCxnSpPr/>
          <p:nvPr/>
        </p:nvCxnSpPr>
        <p:spPr>
          <a:xfrm>
            <a:off x="5552982" y="5073588"/>
            <a:ext cx="0" cy="422167"/>
          </a:xfrm>
          <a:prstGeom prst="straightConnector1">
            <a:avLst/>
          </a:prstGeom>
          <a:ln w="28575">
            <a:solidFill>
              <a:schemeClr val="accent2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E70E471-33B0-CC68-2AC9-BC0B68FCF9BC}"/>
              </a:ext>
            </a:extLst>
          </p:cNvPr>
          <p:cNvSpPr txBox="1"/>
          <p:nvPr/>
        </p:nvSpPr>
        <p:spPr>
          <a:xfrm>
            <a:off x="5046788" y="5510544"/>
            <a:ext cx="1075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</a:rPr>
              <a:t>Iris 4.5 (2026)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6C0B988-3C30-B77B-93C1-7AB0F461BEC4}"/>
              </a:ext>
            </a:extLst>
          </p:cNvPr>
          <p:cNvCxnSpPr/>
          <p:nvPr/>
        </p:nvCxnSpPr>
        <p:spPr>
          <a:xfrm>
            <a:off x="7862656" y="4862003"/>
            <a:ext cx="0" cy="422167"/>
          </a:xfrm>
          <a:prstGeom prst="straightConnector1">
            <a:avLst/>
          </a:prstGeom>
          <a:ln w="28575">
            <a:solidFill>
              <a:schemeClr val="accent2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EBA9052-7925-3801-EFCD-17179E8E88FC}"/>
              </a:ext>
            </a:extLst>
          </p:cNvPr>
          <p:cNvSpPr txBox="1"/>
          <p:nvPr/>
        </p:nvSpPr>
        <p:spPr>
          <a:xfrm>
            <a:off x="7080041" y="6081473"/>
            <a:ext cx="130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[Jung et al.]</a:t>
            </a:r>
          </a:p>
        </p:txBody>
      </p:sp>
      <p:pic>
        <p:nvPicPr>
          <p:cNvPr id="12" name="pasted-movie.png" descr="pasted-movie.png">
            <a:extLst>
              <a:ext uri="{FF2B5EF4-FFF2-40B4-BE49-F238E27FC236}">
                <a16:creationId xmlns:a16="http://schemas.microsoft.com/office/drawing/2014/main" id="{919DF792-714C-06B3-74DE-9ACA112EB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727" y="4885995"/>
            <a:ext cx="2448462" cy="152609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3216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DF792-9039-D7EB-06C2-DCAE5C34F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Iris in a nutshell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47073D-941E-3D18-EE29-BC9D7C58DD0D}"/>
              </a:ext>
            </a:extLst>
          </p:cNvPr>
          <p:cNvSpPr txBox="1"/>
          <p:nvPr/>
        </p:nvSpPr>
        <p:spPr>
          <a:xfrm>
            <a:off x="4175634" y="2456135"/>
            <a:ext cx="3223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err="1">
                <a:latin typeface="Consolas" panose="020B0609020204030204" pitchFamily="49" charset="0"/>
              </a:rPr>
              <a:t>val</a:t>
            </a:r>
            <a:r>
              <a:rPr lang="en-US">
                <a:latin typeface="Consolas" panose="020B0609020204030204" pitchFamily="49" charset="0"/>
              </a:rPr>
              <a:t> x := </a:t>
            </a:r>
            <a:r>
              <a:rPr lang="en-US" b="1">
                <a:latin typeface="Consolas" panose="020B0609020204030204" pitchFamily="49" charset="0"/>
              </a:rPr>
              <a:t>new</a:t>
            </a:r>
            <a:r>
              <a:rPr lang="en-US">
                <a:latin typeface="Consolas" panose="020B0609020204030204" pitchFamily="49" charset="0"/>
              </a:rPr>
              <a:t> (count: 0);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1A8036B-72C1-2D45-B95A-965C5095AE20}"/>
                  </a:ext>
                </a:extLst>
              </p:cNvPr>
              <p:cNvSpPr txBox="1"/>
              <p:nvPr/>
            </p:nvSpPr>
            <p:spPr>
              <a:xfrm>
                <a:off x="4058131" y="2128382"/>
                <a:ext cx="345896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80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1800" b="0" i="0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onsolas" panose="020B0609020204030204" pitchFamily="49" charset="0"/>
                          </a:rPr>
                          <m:t>true</m:t>
                        </m:r>
                      </m:e>
                    </m:d>
                  </m:oMath>
                </a14:m>
                <a:r>
                  <a:rPr lang="en-US" sz="180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onsolas" charset="0"/>
                    <a:ea typeface="Consolas" charset="0"/>
                    <a:cs typeface="Consolas" charset="0"/>
                  </a:rPr>
                  <a:t> </a:t>
                </a:r>
                <a:endParaRPr lang="en-US">
                  <a:solidFill>
                    <a:schemeClr val="tx2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1A8036B-72C1-2D45-B95A-965C5095AE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8131" y="2128382"/>
                <a:ext cx="3458963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B42366D-0C50-8E19-7290-21832AEBC4F0}"/>
                  </a:ext>
                </a:extLst>
              </p:cNvPr>
              <p:cNvSpPr txBox="1"/>
              <p:nvPr/>
            </p:nvSpPr>
            <p:spPr>
              <a:xfrm>
                <a:off x="4058131" y="3808355"/>
                <a:ext cx="345896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80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𝑒𝑣𝑒𝑛</m:t>
                        </m:r>
                        <m:r>
                          <a:rPr lang="en-US" sz="1800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1800" b="0" i="0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onsolas" panose="020B0609020204030204" pitchFamily="49" charset="0"/>
                          </a:rPr>
                          <m:t>res</m:t>
                        </m:r>
                        <m:r>
                          <a:rPr lang="en-US" sz="1800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180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onsolas" charset="0"/>
                    <a:ea typeface="Consolas" charset="0"/>
                    <a:cs typeface="Consolas" charset="0"/>
                  </a:rPr>
                  <a:t> </a:t>
                </a:r>
                <a:endParaRPr lang="en-US">
                  <a:solidFill>
                    <a:schemeClr val="tx2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B42366D-0C50-8E19-7290-21832AEBC4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8131" y="3808355"/>
                <a:ext cx="3458963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D543C8F7-7B68-93F6-53B4-311E108DA253}"/>
              </a:ext>
            </a:extLst>
          </p:cNvPr>
          <p:cNvSpPr txBox="1"/>
          <p:nvPr/>
        </p:nvSpPr>
        <p:spPr>
          <a:xfrm>
            <a:off x="4436995" y="3478553"/>
            <a:ext cx="2590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err="1">
                <a:latin typeface="Consolas" panose="020B0609020204030204" pitchFamily="49" charset="0"/>
              </a:rPr>
              <a:t>val</a:t>
            </a:r>
            <a:r>
              <a:rPr lang="en-US">
                <a:latin typeface="Consolas" panose="020B0609020204030204" pitchFamily="49" charset="0"/>
              </a:rPr>
              <a:t> res := </a:t>
            </a:r>
            <a:r>
              <a:rPr lang="en-US" err="1">
                <a:latin typeface="Consolas" panose="020B0609020204030204" pitchFamily="49" charset="0"/>
              </a:rPr>
              <a:t>x.count</a:t>
            </a:r>
            <a:r>
              <a:rPr lang="en-US">
                <a:latin typeface="Consolas" panose="020B0609020204030204" pitchFamily="49" charset="0"/>
              </a:rPr>
              <a:t>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5AA09B-3434-C8EA-6372-905F38D653BD}"/>
              </a:ext>
            </a:extLst>
          </p:cNvPr>
          <p:cNvSpPr txBox="1"/>
          <p:nvPr/>
        </p:nvSpPr>
        <p:spPr>
          <a:xfrm>
            <a:off x="3297287" y="2929708"/>
            <a:ext cx="2300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err="1">
                <a:latin typeface="Consolas" panose="020B0609020204030204" pitchFamily="49" charset="0"/>
              </a:rPr>
              <a:t>faa</a:t>
            </a:r>
            <a:r>
              <a:rPr lang="en-US" sz="2000">
                <a:latin typeface="Consolas" panose="020B0609020204030204" pitchFamily="49" charset="0"/>
              </a:rPr>
              <a:t>(</a:t>
            </a:r>
            <a:r>
              <a:rPr lang="en-US" sz="2000" err="1">
                <a:latin typeface="Consolas" panose="020B0609020204030204" pitchFamily="49" charset="0"/>
              </a:rPr>
              <a:t>x.count</a:t>
            </a:r>
            <a:r>
              <a:rPr lang="en-US" sz="2000">
                <a:latin typeface="Consolas" panose="020B0609020204030204" pitchFamily="49" charset="0"/>
              </a:rPr>
              <a:t>, 2)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C2F0AF-11B8-1A58-1D0D-21AECE33B832}"/>
              </a:ext>
            </a:extLst>
          </p:cNvPr>
          <p:cNvSpPr txBox="1"/>
          <p:nvPr/>
        </p:nvSpPr>
        <p:spPr>
          <a:xfrm>
            <a:off x="6096000" y="2944539"/>
            <a:ext cx="2300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err="1">
                <a:latin typeface="Consolas" panose="020B0609020204030204" pitchFamily="49" charset="0"/>
              </a:rPr>
              <a:t>faa</a:t>
            </a:r>
            <a:r>
              <a:rPr lang="en-US" sz="2000">
                <a:latin typeface="Consolas" panose="020B0609020204030204" pitchFamily="49" charset="0"/>
              </a:rPr>
              <a:t>(</a:t>
            </a:r>
            <a:r>
              <a:rPr lang="en-US" sz="2000" err="1">
                <a:latin typeface="Consolas" panose="020B0609020204030204" pitchFamily="49" charset="0"/>
              </a:rPr>
              <a:t>x.count</a:t>
            </a:r>
            <a:r>
              <a:rPr lang="en-US" sz="2000">
                <a:latin typeface="Consolas" panose="020B0609020204030204" pitchFamily="49" charset="0"/>
              </a:rPr>
              <a:t>, 2)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2BA7A16-22BB-BD13-99AE-8045ACB86C9D}"/>
              </a:ext>
            </a:extLst>
          </p:cNvPr>
          <p:cNvCxnSpPr>
            <a:cxnSpLocks/>
          </p:cNvCxnSpPr>
          <p:nvPr/>
        </p:nvCxnSpPr>
        <p:spPr>
          <a:xfrm>
            <a:off x="5691268" y="2973663"/>
            <a:ext cx="0" cy="3561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907808F-D8E3-C959-2155-F31EB451FC8C}"/>
              </a:ext>
            </a:extLst>
          </p:cNvPr>
          <p:cNvCxnSpPr>
            <a:cxnSpLocks/>
          </p:cNvCxnSpPr>
          <p:nvPr/>
        </p:nvCxnSpPr>
        <p:spPr>
          <a:xfrm>
            <a:off x="5874739" y="2973663"/>
            <a:ext cx="0" cy="3561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34119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B6AF8-5449-E81B-E76C-A19DE98B8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Iris invariants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5110A3-7F6C-2BE5-AE33-6F320D4366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/>
              <a:t>Invariant assertion          expresses that       is maintained as an invariant of the program state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Invariant opening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Invariant allocation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Invariant duplication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8633EB-750B-9259-F274-085F59C27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987" y="1707415"/>
            <a:ext cx="552450" cy="5429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77B89D-8AB3-3885-2D6A-86CE666B4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8456" y="1847037"/>
            <a:ext cx="381000" cy="381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CDA5CC-CC4C-9AAB-5D77-6F4425EE2B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5437" y="4066206"/>
            <a:ext cx="2457450" cy="10858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E35E187-B8AB-4895-E027-488EFD5CC0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437" y="5517183"/>
            <a:ext cx="2200275" cy="6096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941125F-43F5-5FDE-A35E-0A1DE84B14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2987" y="2615467"/>
            <a:ext cx="4457700" cy="115252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66EAA87-583F-36F0-F2CA-6E7BDD9A89BF}"/>
              </a:ext>
            </a:extLst>
          </p:cNvPr>
          <p:cNvSpPr/>
          <p:nvPr/>
        </p:nvSpPr>
        <p:spPr>
          <a:xfrm>
            <a:off x="532171" y="3944879"/>
            <a:ext cx="6858000" cy="1325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E901C0-6C44-DFB4-1A9B-C1A6E06D5D6A}"/>
              </a:ext>
            </a:extLst>
          </p:cNvPr>
          <p:cNvSpPr/>
          <p:nvPr/>
        </p:nvSpPr>
        <p:spPr>
          <a:xfrm>
            <a:off x="723900" y="5387123"/>
            <a:ext cx="6858000" cy="7265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73BE09-0210-D779-FB98-492CE9F3FA17}"/>
              </a:ext>
            </a:extLst>
          </p:cNvPr>
          <p:cNvSpPr/>
          <p:nvPr/>
        </p:nvSpPr>
        <p:spPr>
          <a:xfrm>
            <a:off x="646471" y="2690463"/>
            <a:ext cx="7563464" cy="1325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200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701B034-EA90-F365-2C30-F7CBC413EF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413" y="4152900"/>
            <a:ext cx="1862904" cy="21311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295AC09-2D50-411F-928B-AC05B98226B6}"/>
              </a:ext>
            </a:extLst>
          </p:cNvPr>
          <p:cNvSpPr txBox="1"/>
          <p:nvPr/>
        </p:nvSpPr>
        <p:spPr>
          <a:xfrm>
            <a:off x="318798" y="3651737"/>
            <a:ext cx="3138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Therac</a:t>
            </a:r>
            <a:r>
              <a:rPr lang="en-US" dirty="0"/>
              <a:t> 25 radiation therapy fatalities (1985)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0A3820-1B19-344A-082E-A42ACD77C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39450" cy="1325563"/>
          </a:xfrm>
        </p:spPr>
        <p:txBody>
          <a:bodyPr/>
          <a:lstStyle/>
          <a:p>
            <a:r>
              <a:rPr lang="en-US" dirty="0"/>
              <a:t>Real-world consequences of concurrency bugs</a:t>
            </a:r>
          </a:p>
        </p:txBody>
      </p:sp>
      <p:pic>
        <p:nvPicPr>
          <p:cNvPr id="7" name="Picture 6" descr="A silhouette of a city skyline&#10;&#10;AI-generated content may be incorrect.">
            <a:extLst>
              <a:ext uri="{FF2B5EF4-FFF2-40B4-BE49-F238E27FC236}">
                <a16:creationId xmlns:a16="http://schemas.microsoft.com/office/drawing/2014/main" id="{0A80F9DF-0379-2CE6-7C47-8A0F0928BD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999" y="1680062"/>
            <a:ext cx="3673928" cy="2057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38521D-FB12-EA40-DFC8-68298FEE5A97}"/>
              </a:ext>
            </a:extLst>
          </p:cNvPr>
          <p:cNvSpPr txBox="1"/>
          <p:nvPr/>
        </p:nvSpPr>
        <p:spPr>
          <a:xfrm>
            <a:off x="3822224" y="3737462"/>
            <a:ext cx="3111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Northeastern Blackout (2003)</a:t>
            </a:r>
          </a:p>
        </p:txBody>
      </p:sp>
      <p:pic>
        <p:nvPicPr>
          <p:cNvPr id="5" name="Picture 4" descr="A burned out car in a forest&#10;&#10;Description automatically generated">
            <a:extLst>
              <a:ext uri="{FF2B5EF4-FFF2-40B4-BE49-F238E27FC236}">
                <a16:creationId xmlns:a16="http://schemas.microsoft.com/office/drawing/2014/main" id="{B53B5394-6CE1-5652-5D8B-04CA679BCF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777" y="1851512"/>
            <a:ext cx="2686050" cy="17049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833CBE-0A2F-E461-EA45-983FBD2C7E76}"/>
              </a:ext>
            </a:extLst>
          </p:cNvPr>
          <p:cNvSpPr txBox="1"/>
          <p:nvPr/>
        </p:nvSpPr>
        <p:spPr>
          <a:xfrm>
            <a:off x="8089646" y="3623162"/>
            <a:ext cx="3351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Toyota unintended acceleration </a:t>
            </a:r>
          </a:p>
          <a:p>
            <a:pPr algn="ctr"/>
            <a:r>
              <a:rPr lang="en-US" dirty="0"/>
              <a:t>problem (2010)</a:t>
            </a:r>
          </a:p>
        </p:txBody>
      </p:sp>
      <p:pic>
        <p:nvPicPr>
          <p:cNvPr id="9" name="Picture 8" descr="A yellow and black tape around a machine&#10;&#10;Description automatically generated">
            <a:extLst>
              <a:ext uri="{FF2B5EF4-FFF2-40B4-BE49-F238E27FC236}">
                <a16:creationId xmlns:a16="http://schemas.microsoft.com/office/drawing/2014/main" id="{FB34531C-FB30-363C-BAE2-D19F8F197E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06" y="1945720"/>
            <a:ext cx="2752725" cy="16668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3EE175-D305-329C-79B2-D53DDB5AD5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664" y="4657284"/>
            <a:ext cx="3152775" cy="14478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498CEAD-7861-CCB1-439F-430F29D4D7CF}"/>
              </a:ext>
            </a:extLst>
          </p:cNvPr>
          <p:cNvSpPr txBox="1"/>
          <p:nvPr/>
        </p:nvSpPr>
        <p:spPr>
          <a:xfrm>
            <a:off x="6476490" y="6169709"/>
            <a:ext cx="295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Cloud service outage (2025)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EB827A-F3B4-CC8E-2299-8A2E00D40F7F}"/>
              </a:ext>
            </a:extLst>
          </p:cNvPr>
          <p:cNvSpPr txBox="1"/>
          <p:nvPr/>
        </p:nvSpPr>
        <p:spPr>
          <a:xfrm>
            <a:off x="1780280" y="6284367"/>
            <a:ext cx="4058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Linux security vulnerability (2016-2018)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72A490-1258-B4FE-9094-DBA60BCDFD9E}"/>
              </a:ext>
            </a:extLst>
          </p:cNvPr>
          <p:cNvSpPr/>
          <p:nvPr/>
        </p:nvSpPr>
        <p:spPr>
          <a:xfrm>
            <a:off x="2507942" y="2050742"/>
            <a:ext cx="1882066" cy="523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4E1FFB1-A8C8-3186-171D-6970A39C9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466" y="1390629"/>
            <a:ext cx="7707698" cy="510224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31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6842239-34AC-A2BD-CBFC-3AACE710A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Iris invariants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20C6E5-8E8D-2514-143C-F5A95F0B640A}"/>
              </a:ext>
            </a:extLst>
          </p:cNvPr>
          <p:cNvSpPr txBox="1"/>
          <p:nvPr/>
        </p:nvSpPr>
        <p:spPr>
          <a:xfrm>
            <a:off x="4133337" y="2180741"/>
            <a:ext cx="3570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err="1">
                <a:latin typeface="Consolas" panose="020B0609020204030204" pitchFamily="49" charset="0"/>
              </a:rPr>
              <a:t>val</a:t>
            </a:r>
            <a:r>
              <a:rPr lang="en-US" sz="2000">
                <a:latin typeface="Consolas" panose="020B0609020204030204" pitchFamily="49" charset="0"/>
              </a:rPr>
              <a:t> x := </a:t>
            </a:r>
            <a:r>
              <a:rPr lang="en-US" sz="2000" b="1">
                <a:latin typeface="Consolas" panose="020B0609020204030204" pitchFamily="49" charset="0"/>
              </a:rPr>
              <a:t>new</a:t>
            </a:r>
            <a:r>
              <a:rPr lang="en-US" sz="2000">
                <a:latin typeface="Consolas" panose="020B0609020204030204" pitchFamily="49" charset="0"/>
              </a:rPr>
              <a:t> (count: 0);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EF62F6-2415-3AFA-C171-6BEB5D783193}"/>
              </a:ext>
            </a:extLst>
          </p:cNvPr>
          <p:cNvSpPr txBox="1"/>
          <p:nvPr/>
        </p:nvSpPr>
        <p:spPr>
          <a:xfrm>
            <a:off x="4383101" y="4281099"/>
            <a:ext cx="28648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err="1">
                <a:latin typeface="Consolas" panose="020B0609020204030204" pitchFamily="49" charset="0"/>
              </a:rPr>
              <a:t>val</a:t>
            </a:r>
            <a:r>
              <a:rPr lang="en-US" sz="2000">
                <a:latin typeface="Consolas" panose="020B0609020204030204" pitchFamily="49" charset="0"/>
              </a:rPr>
              <a:t> res := </a:t>
            </a:r>
            <a:r>
              <a:rPr lang="en-US" sz="2000" err="1">
                <a:latin typeface="Consolas" panose="020B0609020204030204" pitchFamily="49" charset="0"/>
              </a:rPr>
              <a:t>x.count</a:t>
            </a:r>
            <a:r>
              <a:rPr lang="en-US" sz="2000">
                <a:latin typeface="Consolas" panose="020B0609020204030204" pitchFamily="49" charset="0"/>
              </a:rPr>
              <a:t>;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B068CB1-2106-BF9C-3CAD-B66E65649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7300" y="1042532"/>
            <a:ext cx="2457450" cy="10858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CA75E9D-1A5C-0C78-CEC3-6FF07B7D0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9195" y="1692830"/>
            <a:ext cx="971550" cy="4857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B0741DE-728B-2629-0C4B-7E12D46533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2724" y="2566528"/>
            <a:ext cx="2009775" cy="46672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0DF3849-87FF-07E5-FAB7-4CC323EE4B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3428" y="3033776"/>
            <a:ext cx="4010025" cy="52387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493A11B-4A70-1787-C949-C0A7E58A71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0277" y="3009040"/>
            <a:ext cx="4314825" cy="5715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CCB4A43-73C6-247C-3295-06C8696814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4173" y="4692307"/>
            <a:ext cx="1666875" cy="40005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ED7C25F8-0204-4854-D960-3FF79252EC89}"/>
              </a:ext>
            </a:extLst>
          </p:cNvPr>
          <p:cNvSpPr txBox="1"/>
          <p:nvPr/>
        </p:nvSpPr>
        <p:spPr>
          <a:xfrm>
            <a:off x="3350614" y="3755067"/>
            <a:ext cx="2300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err="1">
                <a:latin typeface="Consolas" panose="020B0609020204030204" pitchFamily="49" charset="0"/>
              </a:rPr>
              <a:t>faa</a:t>
            </a:r>
            <a:r>
              <a:rPr lang="en-US" sz="2000">
                <a:latin typeface="Consolas" panose="020B0609020204030204" pitchFamily="49" charset="0"/>
              </a:rPr>
              <a:t>(</a:t>
            </a:r>
            <a:r>
              <a:rPr lang="en-US" sz="2000" err="1">
                <a:latin typeface="Consolas" panose="020B0609020204030204" pitchFamily="49" charset="0"/>
              </a:rPr>
              <a:t>x.count</a:t>
            </a:r>
            <a:r>
              <a:rPr lang="en-US" sz="2000">
                <a:latin typeface="Consolas" panose="020B0609020204030204" pitchFamily="49" charset="0"/>
              </a:rPr>
              <a:t>, 2)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3507899-81E4-AE9A-2172-61D6B4B605FA}"/>
              </a:ext>
            </a:extLst>
          </p:cNvPr>
          <p:cNvSpPr txBox="1"/>
          <p:nvPr/>
        </p:nvSpPr>
        <p:spPr>
          <a:xfrm>
            <a:off x="6149327" y="3769898"/>
            <a:ext cx="2300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err="1">
                <a:latin typeface="Consolas" panose="020B0609020204030204" pitchFamily="49" charset="0"/>
              </a:rPr>
              <a:t>faa</a:t>
            </a:r>
            <a:r>
              <a:rPr lang="en-US" sz="2000">
                <a:latin typeface="Consolas" panose="020B0609020204030204" pitchFamily="49" charset="0"/>
              </a:rPr>
              <a:t>(</a:t>
            </a:r>
            <a:r>
              <a:rPr lang="en-US" sz="2000" err="1">
                <a:latin typeface="Consolas" panose="020B0609020204030204" pitchFamily="49" charset="0"/>
              </a:rPr>
              <a:t>x.count</a:t>
            </a:r>
            <a:r>
              <a:rPr lang="en-US" sz="2000">
                <a:latin typeface="Consolas" panose="020B0609020204030204" pitchFamily="49" charset="0"/>
              </a:rPr>
              <a:t>, 2)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322188D-BE10-B0D5-5A8F-5B7F3D1744DA}"/>
              </a:ext>
            </a:extLst>
          </p:cNvPr>
          <p:cNvCxnSpPr>
            <a:cxnSpLocks/>
          </p:cNvCxnSpPr>
          <p:nvPr/>
        </p:nvCxnSpPr>
        <p:spPr>
          <a:xfrm>
            <a:off x="5744595" y="3799022"/>
            <a:ext cx="0" cy="3561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BA00514-BBCE-653B-9852-534A1CA84A7F}"/>
              </a:ext>
            </a:extLst>
          </p:cNvPr>
          <p:cNvCxnSpPr>
            <a:cxnSpLocks/>
          </p:cNvCxnSpPr>
          <p:nvPr/>
        </p:nvCxnSpPr>
        <p:spPr>
          <a:xfrm>
            <a:off x="5928066" y="3799022"/>
            <a:ext cx="0" cy="3561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50200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40D180-C1C8-C9D0-D8CA-69E837A607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6041D56-F5CE-7502-33C3-DEDEF5896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Iris invariants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AA3359-AC2D-95A0-D843-1189C6166BD4}"/>
              </a:ext>
            </a:extLst>
          </p:cNvPr>
          <p:cNvSpPr txBox="1"/>
          <p:nvPr/>
        </p:nvSpPr>
        <p:spPr>
          <a:xfrm>
            <a:off x="4133337" y="2180741"/>
            <a:ext cx="3570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err="1">
                <a:latin typeface="Consolas" panose="020B0609020204030204" pitchFamily="49" charset="0"/>
              </a:rPr>
              <a:t>val</a:t>
            </a:r>
            <a:r>
              <a:rPr lang="en-US" sz="2000">
                <a:latin typeface="Consolas" panose="020B0609020204030204" pitchFamily="49" charset="0"/>
              </a:rPr>
              <a:t> x := </a:t>
            </a:r>
            <a:r>
              <a:rPr lang="en-US" sz="2000" b="1">
                <a:latin typeface="Consolas" panose="020B0609020204030204" pitchFamily="49" charset="0"/>
              </a:rPr>
              <a:t>new</a:t>
            </a:r>
            <a:r>
              <a:rPr lang="en-US" sz="2000">
                <a:latin typeface="Consolas" panose="020B0609020204030204" pitchFamily="49" charset="0"/>
              </a:rPr>
              <a:t> (count: 0);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420E7F-6E5A-4F15-1493-AE5CC9A6AAC8}"/>
              </a:ext>
            </a:extLst>
          </p:cNvPr>
          <p:cNvSpPr txBox="1"/>
          <p:nvPr/>
        </p:nvSpPr>
        <p:spPr>
          <a:xfrm>
            <a:off x="3340989" y="4265207"/>
            <a:ext cx="2300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err="1">
                <a:latin typeface="Consolas" panose="020B0609020204030204" pitchFamily="49" charset="0"/>
              </a:rPr>
              <a:t>faa</a:t>
            </a:r>
            <a:r>
              <a:rPr lang="en-US" sz="2000">
                <a:latin typeface="Consolas" panose="020B0609020204030204" pitchFamily="49" charset="0"/>
              </a:rPr>
              <a:t>(</a:t>
            </a:r>
            <a:r>
              <a:rPr lang="en-US" sz="2000" err="1">
                <a:latin typeface="Consolas" panose="020B0609020204030204" pitchFamily="49" charset="0"/>
              </a:rPr>
              <a:t>x.count</a:t>
            </a:r>
            <a:r>
              <a:rPr lang="en-US" sz="2000">
                <a:latin typeface="Consolas" panose="020B0609020204030204" pitchFamily="49" charset="0"/>
              </a:rPr>
              <a:t>, 2)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8F7A9B-C6E0-5021-295E-671DD010C405}"/>
              </a:ext>
            </a:extLst>
          </p:cNvPr>
          <p:cNvSpPr txBox="1"/>
          <p:nvPr/>
        </p:nvSpPr>
        <p:spPr>
          <a:xfrm>
            <a:off x="6097673" y="4292743"/>
            <a:ext cx="2300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err="1">
                <a:latin typeface="Consolas" panose="020B0609020204030204" pitchFamily="49" charset="0"/>
              </a:rPr>
              <a:t>faa</a:t>
            </a:r>
            <a:r>
              <a:rPr lang="en-US" sz="2000">
                <a:latin typeface="Consolas" panose="020B0609020204030204" pitchFamily="49" charset="0"/>
              </a:rPr>
              <a:t>(</a:t>
            </a:r>
            <a:r>
              <a:rPr lang="en-US" sz="2000" err="1">
                <a:latin typeface="Consolas" panose="020B0609020204030204" pitchFamily="49" charset="0"/>
              </a:rPr>
              <a:t>x.count</a:t>
            </a:r>
            <a:r>
              <a:rPr lang="en-US" sz="2000">
                <a:latin typeface="Consolas" panose="020B0609020204030204" pitchFamily="49" charset="0"/>
              </a:rPr>
              <a:t>, 2)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93CDE0-541A-5F38-CDC0-AAF8726E86ED}"/>
              </a:ext>
            </a:extLst>
          </p:cNvPr>
          <p:cNvCxnSpPr>
            <a:cxnSpLocks/>
          </p:cNvCxnSpPr>
          <p:nvPr/>
        </p:nvCxnSpPr>
        <p:spPr>
          <a:xfrm>
            <a:off x="5918441" y="3320716"/>
            <a:ext cx="0" cy="23630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DA2BFF8-F5E0-3556-7857-D1F923BF01E7}"/>
              </a:ext>
            </a:extLst>
          </p:cNvPr>
          <p:cNvSpPr txBox="1"/>
          <p:nvPr/>
        </p:nvSpPr>
        <p:spPr>
          <a:xfrm>
            <a:off x="4383101" y="5638260"/>
            <a:ext cx="28648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err="1">
                <a:latin typeface="Consolas" panose="020B0609020204030204" pitchFamily="49" charset="0"/>
              </a:rPr>
              <a:t>val</a:t>
            </a:r>
            <a:r>
              <a:rPr lang="en-US" sz="2000">
                <a:latin typeface="Consolas" panose="020B0609020204030204" pitchFamily="49" charset="0"/>
              </a:rPr>
              <a:t> res := </a:t>
            </a:r>
            <a:r>
              <a:rPr lang="en-US" sz="2000" err="1">
                <a:latin typeface="Consolas" panose="020B0609020204030204" pitchFamily="49" charset="0"/>
              </a:rPr>
              <a:t>x.count</a:t>
            </a:r>
            <a:r>
              <a:rPr lang="en-US" sz="2000">
                <a:latin typeface="Consolas" panose="020B0609020204030204" pitchFamily="49" charset="0"/>
              </a:rPr>
              <a:t>;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AA34487-C24B-E879-D946-51BAD92DD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9195" y="1692830"/>
            <a:ext cx="971550" cy="4857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DA8D622-9219-A053-CBCA-06B8106F5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428" y="2639139"/>
            <a:ext cx="4010025" cy="52387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4BDB302-6235-6EEE-04A8-F08B59BAE6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0277" y="2614403"/>
            <a:ext cx="4314825" cy="5715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A68B630-FD40-5EB7-D23C-A7AE1D0126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4173" y="6049468"/>
            <a:ext cx="1666875" cy="40005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1AE3D79-ADDC-9ED3-8692-23FFBEDF43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2644" y="3826018"/>
            <a:ext cx="3295650" cy="4667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D53CB2D-364F-D3A1-1C99-0278C022D9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3469" y="3243420"/>
            <a:ext cx="4314825" cy="5715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5682985-E178-D3D5-631B-C0ADCBD6E9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5118" y="3243420"/>
            <a:ext cx="4314825" cy="5715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203D78C-F3FA-F5D7-CDD1-D9D6FC04A8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3469" y="4669295"/>
            <a:ext cx="4295775" cy="42862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7CA5C34-6B14-08F9-AFD0-9B1A378E5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145" y="5112312"/>
            <a:ext cx="4314825" cy="5715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42ADFAC-7895-CEC0-9605-C1540E93D6C6}"/>
              </a:ext>
            </a:extLst>
          </p:cNvPr>
          <p:cNvCxnSpPr>
            <a:cxnSpLocks/>
          </p:cNvCxnSpPr>
          <p:nvPr/>
        </p:nvCxnSpPr>
        <p:spPr>
          <a:xfrm>
            <a:off x="5734970" y="3320716"/>
            <a:ext cx="0" cy="23630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E9F8B4A1-C2F8-8056-6DB9-998A369BCD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7689" y="5112312"/>
            <a:ext cx="4314825" cy="5715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3A0B1F0-1FA4-ED7C-C5B4-86D72997E9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48464" y="281040"/>
            <a:ext cx="2200275" cy="6096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DE973D6-8F61-4D07-711A-C6836931E7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19614" y="259188"/>
            <a:ext cx="445770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5431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2BFF1-722A-1B18-A868-E26E2508A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57CEB41C-3AB0-57B2-3710-FAA928D44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3627" y="5701634"/>
            <a:ext cx="5772150" cy="6000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E547624-234B-3DB9-6C61-02A18DB0D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5044" y="5314024"/>
            <a:ext cx="4543425" cy="43815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E362865-11AC-BCF6-D1FB-184C2B14C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Iris invariants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B3E31E-BCB3-E04C-7F21-7A21EAFF413E}"/>
              </a:ext>
            </a:extLst>
          </p:cNvPr>
          <p:cNvSpPr txBox="1"/>
          <p:nvPr/>
        </p:nvSpPr>
        <p:spPr>
          <a:xfrm>
            <a:off x="4133337" y="2084491"/>
            <a:ext cx="3570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err="1">
                <a:latin typeface="Consolas" panose="020B0609020204030204" pitchFamily="49" charset="0"/>
              </a:rPr>
              <a:t>val</a:t>
            </a:r>
            <a:r>
              <a:rPr lang="en-US" sz="2000">
                <a:latin typeface="Consolas" panose="020B0609020204030204" pitchFamily="49" charset="0"/>
              </a:rPr>
              <a:t> x := </a:t>
            </a:r>
            <a:r>
              <a:rPr lang="en-US" sz="2000" b="1">
                <a:latin typeface="Consolas" panose="020B0609020204030204" pitchFamily="49" charset="0"/>
              </a:rPr>
              <a:t>new</a:t>
            </a:r>
            <a:r>
              <a:rPr lang="en-US" sz="2000">
                <a:latin typeface="Consolas" panose="020B0609020204030204" pitchFamily="49" charset="0"/>
              </a:rPr>
              <a:t> (count: 0);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EF1929-DEF4-9E4B-755E-3C9CE228227D}"/>
              </a:ext>
            </a:extLst>
          </p:cNvPr>
          <p:cNvSpPr txBox="1"/>
          <p:nvPr/>
        </p:nvSpPr>
        <p:spPr>
          <a:xfrm>
            <a:off x="3340989" y="3524061"/>
            <a:ext cx="2300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err="1">
                <a:latin typeface="Consolas" panose="020B0609020204030204" pitchFamily="49" charset="0"/>
              </a:rPr>
              <a:t>faa</a:t>
            </a:r>
            <a:r>
              <a:rPr lang="en-US" sz="2000">
                <a:latin typeface="Consolas" panose="020B0609020204030204" pitchFamily="49" charset="0"/>
              </a:rPr>
              <a:t>(</a:t>
            </a:r>
            <a:r>
              <a:rPr lang="en-US" sz="2000" err="1">
                <a:latin typeface="Consolas" panose="020B0609020204030204" pitchFamily="49" charset="0"/>
              </a:rPr>
              <a:t>x.count</a:t>
            </a:r>
            <a:r>
              <a:rPr lang="en-US" sz="2000">
                <a:latin typeface="Consolas" panose="020B0609020204030204" pitchFamily="49" charset="0"/>
              </a:rPr>
              <a:t>, 2)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3CD6D5-B52E-773C-EB32-9688B84468EF}"/>
              </a:ext>
            </a:extLst>
          </p:cNvPr>
          <p:cNvSpPr txBox="1"/>
          <p:nvPr/>
        </p:nvSpPr>
        <p:spPr>
          <a:xfrm>
            <a:off x="6139702" y="3538892"/>
            <a:ext cx="2300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err="1">
                <a:latin typeface="Consolas" panose="020B0609020204030204" pitchFamily="49" charset="0"/>
              </a:rPr>
              <a:t>faa</a:t>
            </a:r>
            <a:r>
              <a:rPr lang="en-US" sz="2000">
                <a:latin typeface="Consolas" panose="020B0609020204030204" pitchFamily="49" charset="0"/>
              </a:rPr>
              <a:t>(</a:t>
            </a:r>
            <a:r>
              <a:rPr lang="en-US" sz="2000" err="1">
                <a:latin typeface="Consolas" panose="020B0609020204030204" pitchFamily="49" charset="0"/>
              </a:rPr>
              <a:t>x.count</a:t>
            </a:r>
            <a:r>
              <a:rPr lang="en-US" sz="2000">
                <a:latin typeface="Consolas" panose="020B0609020204030204" pitchFamily="49" charset="0"/>
              </a:rPr>
              <a:t>, 2)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C9EB9D3-D1F2-3F46-4C99-11DB33E44A41}"/>
              </a:ext>
            </a:extLst>
          </p:cNvPr>
          <p:cNvCxnSpPr>
            <a:cxnSpLocks/>
          </p:cNvCxnSpPr>
          <p:nvPr/>
        </p:nvCxnSpPr>
        <p:spPr>
          <a:xfrm>
            <a:off x="5734970" y="3568016"/>
            <a:ext cx="0" cy="3561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A145FFC-78CD-0B7C-8750-F549E3FBCA07}"/>
              </a:ext>
            </a:extLst>
          </p:cNvPr>
          <p:cNvCxnSpPr>
            <a:cxnSpLocks/>
          </p:cNvCxnSpPr>
          <p:nvPr/>
        </p:nvCxnSpPr>
        <p:spPr>
          <a:xfrm>
            <a:off x="5918441" y="3568016"/>
            <a:ext cx="0" cy="3561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2D30BC2-FFA9-3555-536D-3F7CF9954BD1}"/>
              </a:ext>
            </a:extLst>
          </p:cNvPr>
          <p:cNvSpPr txBox="1"/>
          <p:nvPr/>
        </p:nvSpPr>
        <p:spPr>
          <a:xfrm>
            <a:off x="4383101" y="4993369"/>
            <a:ext cx="28648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err="1">
                <a:latin typeface="Consolas" panose="020B0609020204030204" pitchFamily="49" charset="0"/>
              </a:rPr>
              <a:t>val</a:t>
            </a:r>
            <a:r>
              <a:rPr lang="en-US" sz="2000">
                <a:latin typeface="Consolas" panose="020B0609020204030204" pitchFamily="49" charset="0"/>
              </a:rPr>
              <a:t> res := </a:t>
            </a:r>
            <a:r>
              <a:rPr lang="en-US" sz="2000" err="1">
                <a:latin typeface="Consolas" panose="020B0609020204030204" pitchFamily="49" charset="0"/>
              </a:rPr>
              <a:t>x.count</a:t>
            </a:r>
            <a:r>
              <a:rPr lang="en-US" sz="2000">
                <a:latin typeface="Consolas" panose="020B0609020204030204" pitchFamily="49" charset="0"/>
              </a:rPr>
              <a:t>;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F713570-DD15-F011-F695-FDE6300051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9195" y="1596580"/>
            <a:ext cx="971550" cy="4857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DD04BB8-7E60-E1D0-6C0A-61DFDD2EEC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2724" y="2470278"/>
            <a:ext cx="2009775" cy="46672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DE2421A-C5EE-D800-13B0-D9F8B1064E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3428" y="2937526"/>
            <a:ext cx="4010025" cy="52387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472D94B-23AE-9D27-1AD6-DCEC711D2B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80277" y="2912790"/>
            <a:ext cx="4314825" cy="5715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BD29387-1B1C-71EC-FB28-9994BBADB2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54173" y="6318982"/>
            <a:ext cx="1666875" cy="4000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E033573-0162-4369-A3E6-83E6252F64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8672" y="3950720"/>
            <a:ext cx="4314825" cy="571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1BC8E2-9EC4-5FD2-13F9-B2FB89EA51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88259" y="4548769"/>
            <a:ext cx="3295650" cy="4667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7A5347B-37E5-D5D3-B13C-8756A5ED9D3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19614" y="259188"/>
            <a:ext cx="445770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0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B23EF2-7EE5-470E-2DF9-CB1F2FE6DF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89B7D2-2F51-55F2-3F3C-214897055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Proving the stronger postcondition?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D9EAC0-4F52-E30F-D9BA-C23535B063F2}"/>
              </a:ext>
            </a:extLst>
          </p:cNvPr>
          <p:cNvSpPr txBox="1"/>
          <p:nvPr/>
        </p:nvSpPr>
        <p:spPr>
          <a:xfrm>
            <a:off x="4133337" y="2084491"/>
            <a:ext cx="3570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err="1">
                <a:latin typeface="Consolas" panose="020B0609020204030204" pitchFamily="49" charset="0"/>
              </a:rPr>
              <a:t>val</a:t>
            </a:r>
            <a:r>
              <a:rPr lang="en-US" sz="2000">
                <a:latin typeface="Consolas" panose="020B0609020204030204" pitchFamily="49" charset="0"/>
              </a:rPr>
              <a:t> x := </a:t>
            </a:r>
            <a:r>
              <a:rPr lang="en-US" sz="2000" b="1">
                <a:latin typeface="Consolas" panose="020B0609020204030204" pitchFamily="49" charset="0"/>
              </a:rPr>
              <a:t>new</a:t>
            </a:r>
            <a:r>
              <a:rPr lang="en-US" sz="2000">
                <a:latin typeface="Consolas" panose="020B0609020204030204" pitchFamily="49" charset="0"/>
              </a:rPr>
              <a:t> (count: 0);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D9198A-AC3E-5690-9831-4AE99B7CE5C0}"/>
              </a:ext>
            </a:extLst>
          </p:cNvPr>
          <p:cNvSpPr txBox="1"/>
          <p:nvPr/>
        </p:nvSpPr>
        <p:spPr>
          <a:xfrm>
            <a:off x="3340989" y="3524061"/>
            <a:ext cx="2300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err="1">
                <a:latin typeface="Consolas" panose="020B0609020204030204" pitchFamily="49" charset="0"/>
              </a:rPr>
              <a:t>faa</a:t>
            </a:r>
            <a:r>
              <a:rPr lang="en-US" sz="2000">
                <a:latin typeface="Consolas" panose="020B0609020204030204" pitchFamily="49" charset="0"/>
              </a:rPr>
              <a:t>(</a:t>
            </a:r>
            <a:r>
              <a:rPr lang="en-US" sz="2000" err="1">
                <a:latin typeface="Consolas" panose="020B0609020204030204" pitchFamily="49" charset="0"/>
              </a:rPr>
              <a:t>x.count</a:t>
            </a:r>
            <a:r>
              <a:rPr lang="en-US" sz="2000">
                <a:latin typeface="Consolas" panose="020B0609020204030204" pitchFamily="49" charset="0"/>
              </a:rPr>
              <a:t>, 2)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714CDF-8079-D86C-37D9-EC5FA2A06D7D}"/>
              </a:ext>
            </a:extLst>
          </p:cNvPr>
          <p:cNvSpPr txBox="1"/>
          <p:nvPr/>
        </p:nvSpPr>
        <p:spPr>
          <a:xfrm>
            <a:off x="6139702" y="3538892"/>
            <a:ext cx="2300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err="1">
                <a:latin typeface="Consolas" panose="020B0609020204030204" pitchFamily="49" charset="0"/>
              </a:rPr>
              <a:t>faa</a:t>
            </a:r>
            <a:r>
              <a:rPr lang="en-US" sz="2000">
                <a:latin typeface="Consolas" panose="020B0609020204030204" pitchFamily="49" charset="0"/>
              </a:rPr>
              <a:t>(</a:t>
            </a:r>
            <a:r>
              <a:rPr lang="en-US" sz="2000" err="1">
                <a:latin typeface="Consolas" panose="020B0609020204030204" pitchFamily="49" charset="0"/>
              </a:rPr>
              <a:t>x.count</a:t>
            </a:r>
            <a:r>
              <a:rPr lang="en-US" sz="2000">
                <a:latin typeface="Consolas" panose="020B0609020204030204" pitchFamily="49" charset="0"/>
              </a:rPr>
              <a:t>, 2)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9111934-0B70-1822-787F-516647347538}"/>
              </a:ext>
            </a:extLst>
          </p:cNvPr>
          <p:cNvCxnSpPr>
            <a:cxnSpLocks/>
          </p:cNvCxnSpPr>
          <p:nvPr/>
        </p:nvCxnSpPr>
        <p:spPr>
          <a:xfrm>
            <a:off x="5734970" y="3568016"/>
            <a:ext cx="0" cy="3561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AEB20E8-959D-03CA-F8B9-9565B59B9772}"/>
              </a:ext>
            </a:extLst>
          </p:cNvPr>
          <p:cNvCxnSpPr>
            <a:cxnSpLocks/>
          </p:cNvCxnSpPr>
          <p:nvPr/>
        </p:nvCxnSpPr>
        <p:spPr>
          <a:xfrm>
            <a:off x="5918441" y="3568016"/>
            <a:ext cx="0" cy="3561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4BED60B-D85A-F49E-971E-253E7E9B605D}"/>
              </a:ext>
            </a:extLst>
          </p:cNvPr>
          <p:cNvSpPr txBox="1"/>
          <p:nvPr/>
        </p:nvSpPr>
        <p:spPr>
          <a:xfrm>
            <a:off x="4383101" y="4569859"/>
            <a:ext cx="28648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err="1">
                <a:latin typeface="Consolas" panose="020B0609020204030204" pitchFamily="49" charset="0"/>
              </a:rPr>
              <a:t>val</a:t>
            </a:r>
            <a:r>
              <a:rPr lang="en-US" sz="2000">
                <a:latin typeface="Consolas" panose="020B0609020204030204" pitchFamily="49" charset="0"/>
              </a:rPr>
              <a:t> res := </a:t>
            </a:r>
            <a:r>
              <a:rPr lang="en-US" sz="2000" err="1">
                <a:latin typeface="Consolas" panose="020B0609020204030204" pitchFamily="49" charset="0"/>
              </a:rPr>
              <a:t>x.count</a:t>
            </a:r>
            <a:r>
              <a:rPr lang="en-US" sz="2000">
                <a:latin typeface="Consolas" panose="020B0609020204030204" pitchFamily="49" charset="0"/>
              </a:rPr>
              <a:t>;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54D5F62-4B72-8CED-1001-AED305BEC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9195" y="1596580"/>
            <a:ext cx="971550" cy="4857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945043E-102D-8492-6106-3611BE55E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2724" y="2470278"/>
            <a:ext cx="2009775" cy="46672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293BFDA-AC3B-2ED8-C8DC-D42DCFFDF6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428" y="2937526"/>
            <a:ext cx="4010025" cy="52387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5FC0E45-7C28-6960-3576-38C9FFB1A3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0277" y="2912790"/>
            <a:ext cx="4314825" cy="571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C69DC34-6618-10DD-B771-E093A4AE8D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8672" y="3950720"/>
            <a:ext cx="4314825" cy="571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2014BE-E70A-BE98-7AE9-84D5EDF139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5623" y="5036584"/>
            <a:ext cx="1323975" cy="4000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27EF96B-C205-F64A-8EB7-908AF7235E0A}"/>
              </a:ext>
            </a:extLst>
          </p:cNvPr>
          <p:cNvSpPr txBox="1"/>
          <p:nvPr/>
        </p:nvSpPr>
        <p:spPr>
          <a:xfrm>
            <a:off x="7652351" y="4769914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5452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E7A276-D64E-3915-93BD-D41301D70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Iris ghost state teaser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D88144-B68A-2D24-6FB1-D0C9AF6379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598261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Entangled pairs of ghost resources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95E25F-D5EC-A91B-D9BC-31B045CBC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645" y="2761298"/>
            <a:ext cx="1371600" cy="2381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417FD5F-BF4B-F772-FC2B-F43A700BC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2360" y="2761298"/>
            <a:ext cx="1257300" cy="2571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222A10-72AC-B63F-DDAC-2175A14A9D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6645" y="3364508"/>
            <a:ext cx="4352925" cy="342900"/>
          </a:xfrm>
          <a:prstGeom prst="rect">
            <a:avLst/>
          </a:prstGeom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CBAEF0AD-3CE6-B001-FB6D-FCA7F66F7EFD}"/>
              </a:ext>
            </a:extLst>
          </p:cNvPr>
          <p:cNvSpPr txBox="1">
            <a:spLocks/>
          </p:cNvSpPr>
          <p:nvPr/>
        </p:nvSpPr>
        <p:spPr>
          <a:xfrm>
            <a:off x="838200" y="4134984"/>
            <a:ext cx="10515600" cy="5982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Update of entangled pair (logical view shift)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6C97FE9-C74B-C8F1-3025-F5537BE06D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1935" y="4846496"/>
            <a:ext cx="6800850" cy="314325"/>
          </a:xfrm>
          <a:prstGeom prst="rect">
            <a:avLst/>
          </a:prstGeom>
        </p:spPr>
      </p:pic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2BA357B1-CB77-2556-9399-BEA5DA25350C}"/>
              </a:ext>
            </a:extLst>
          </p:cNvPr>
          <p:cNvSpPr txBox="1">
            <a:spLocks/>
          </p:cNvSpPr>
          <p:nvPr/>
        </p:nvSpPr>
        <p:spPr>
          <a:xfrm>
            <a:off x="838200" y="5394619"/>
            <a:ext cx="10515600" cy="5982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New invariant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27B6447-201C-68EF-BBCA-B54C656AF1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9015" y="5992880"/>
            <a:ext cx="760095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8954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56C837-F63B-16FA-3C24-C05B1EE0A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Iris ghost state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396AD2-EFF8-CC57-1E04-D21CC352937C}"/>
              </a:ext>
            </a:extLst>
          </p:cNvPr>
          <p:cNvSpPr txBox="1"/>
          <p:nvPr/>
        </p:nvSpPr>
        <p:spPr>
          <a:xfrm>
            <a:off x="5038106" y="1574350"/>
            <a:ext cx="55451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err="1">
                <a:latin typeface="Consolas" panose="020B0609020204030204" pitchFamily="49" charset="0"/>
              </a:rPr>
              <a:t>val</a:t>
            </a:r>
            <a:r>
              <a:rPr lang="en-US" sz="2000">
                <a:latin typeface="Consolas" panose="020B0609020204030204" pitchFamily="49" charset="0"/>
              </a:rPr>
              <a:t> x := </a:t>
            </a:r>
            <a:r>
              <a:rPr lang="en-US" sz="2000" b="1">
                <a:latin typeface="Consolas" panose="020B0609020204030204" pitchFamily="49" charset="0"/>
              </a:rPr>
              <a:t>new</a:t>
            </a:r>
            <a:r>
              <a:rPr lang="en-US" sz="2000">
                <a:latin typeface="Consolas" panose="020B0609020204030204" pitchFamily="49" charset="0"/>
              </a:rPr>
              <a:t> (count: 0, g:  0, h:  0);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7ECE7B4-5A3A-EE91-1BC9-754E3C322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5998" y="1086439"/>
            <a:ext cx="971550" cy="4857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57C28FD-04FF-514B-7B49-3B72F3DCF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2901" y="6159088"/>
            <a:ext cx="1323975" cy="4000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C6DC8D4-C2D9-954B-424D-2BE3D428F8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2480" y="1993051"/>
            <a:ext cx="8515350" cy="4095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37BCBEF-8DB8-F6C4-023A-4F687C18B0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1003" y="1924378"/>
            <a:ext cx="4352925" cy="571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6DE2748-1308-B051-0295-6AA091898C01}"/>
              </a:ext>
            </a:extLst>
          </p:cNvPr>
          <p:cNvSpPr txBox="1"/>
          <p:nvPr/>
        </p:nvSpPr>
        <p:spPr>
          <a:xfrm>
            <a:off x="5383113" y="3577314"/>
            <a:ext cx="2300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err="1">
                <a:latin typeface="Consolas" panose="020B0609020204030204" pitchFamily="49" charset="0"/>
              </a:rPr>
              <a:t>faa</a:t>
            </a:r>
            <a:r>
              <a:rPr lang="en-US" sz="2000">
                <a:latin typeface="Consolas" panose="020B0609020204030204" pitchFamily="49" charset="0"/>
              </a:rPr>
              <a:t>(</a:t>
            </a:r>
            <a:r>
              <a:rPr lang="en-US" sz="2000" err="1">
                <a:latin typeface="Consolas" panose="020B0609020204030204" pitchFamily="49" charset="0"/>
              </a:rPr>
              <a:t>x.count</a:t>
            </a:r>
            <a:r>
              <a:rPr lang="en-US" sz="2000">
                <a:latin typeface="Consolas" panose="020B0609020204030204" pitchFamily="49" charset="0"/>
              </a:rPr>
              <a:t>, 2)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E9CCBE5-FA26-9D68-AB86-4BB8CE54800E}"/>
              </a:ext>
            </a:extLst>
          </p:cNvPr>
          <p:cNvSpPr txBox="1"/>
          <p:nvPr/>
        </p:nvSpPr>
        <p:spPr>
          <a:xfrm>
            <a:off x="8071103" y="3573341"/>
            <a:ext cx="2300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err="1">
                <a:latin typeface="Consolas" panose="020B0609020204030204" pitchFamily="49" charset="0"/>
              </a:rPr>
              <a:t>faa</a:t>
            </a:r>
            <a:r>
              <a:rPr lang="en-US" sz="2000">
                <a:latin typeface="Consolas" panose="020B0609020204030204" pitchFamily="49" charset="0"/>
              </a:rPr>
              <a:t>(</a:t>
            </a:r>
            <a:r>
              <a:rPr lang="en-US" sz="2000" err="1">
                <a:latin typeface="Consolas" panose="020B0609020204030204" pitchFamily="49" charset="0"/>
              </a:rPr>
              <a:t>x.count</a:t>
            </a:r>
            <a:r>
              <a:rPr lang="en-US" sz="2000">
                <a:latin typeface="Consolas" panose="020B0609020204030204" pitchFamily="49" charset="0"/>
              </a:rPr>
              <a:t>, 2)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C351CDF-5623-E88E-1817-E19B5874515B}"/>
              </a:ext>
            </a:extLst>
          </p:cNvPr>
          <p:cNvCxnSpPr>
            <a:cxnSpLocks/>
          </p:cNvCxnSpPr>
          <p:nvPr/>
        </p:nvCxnSpPr>
        <p:spPr>
          <a:xfrm>
            <a:off x="7960565" y="2593067"/>
            <a:ext cx="0" cy="282375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198F640-8495-EF56-FA51-B6C36C13B814}"/>
              </a:ext>
            </a:extLst>
          </p:cNvPr>
          <p:cNvCxnSpPr>
            <a:cxnSpLocks/>
          </p:cNvCxnSpPr>
          <p:nvPr/>
        </p:nvCxnSpPr>
        <p:spPr>
          <a:xfrm>
            <a:off x="7777094" y="2593067"/>
            <a:ext cx="0" cy="282375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659ED628-826B-1580-4B55-19148C71C6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3703" y="2577990"/>
            <a:ext cx="2752725" cy="5810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4769D83-B370-5AE1-4FB8-7B9D53C13F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9290" y="3176203"/>
            <a:ext cx="7258050" cy="43815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A3A1AC0-29C3-E159-E7E9-45943631BD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4603" y="3984100"/>
            <a:ext cx="6981825" cy="48577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A4A2953-81A8-90EA-80A9-BC64521EC2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6465" y="4419543"/>
            <a:ext cx="7000875" cy="46672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484DB53-D3C2-8A42-F856-6479740CE67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32278" y="4886268"/>
            <a:ext cx="2724150" cy="609600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47046281-D89B-22FC-20D2-14478F7B1FC7}"/>
              </a:ext>
            </a:extLst>
          </p:cNvPr>
          <p:cNvSpPr txBox="1"/>
          <p:nvPr/>
        </p:nvSpPr>
        <p:spPr>
          <a:xfrm>
            <a:off x="6528121" y="5640590"/>
            <a:ext cx="28648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err="1">
                <a:latin typeface="Consolas" panose="020B0609020204030204" pitchFamily="49" charset="0"/>
              </a:rPr>
              <a:t>val</a:t>
            </a:r>
            <a:r>
              <a:rPr lang="en-US" sz="2000">
                <a:latin typeface="Consolas" panose="020B0609020204030204" pitchFamily="49" charset="0"/>
              </a:rPr>
              <a:t> res := </a:t>
            </a:r>
            <a:r>
              <a:rPr lang="en-US" sz="2000" err="1">
                <a:latin typeface="Consolas" panose="020B0609020204030204" pitchFamily="49" charset="0"/>
              </a:rPr>
              <a:t>x.count</a:t>
            </a:r>
            <a:r>
              <a:rPr lang="en-US" sz="2000">
                <a:latin typeface="Consolas" panose="020B0609020204030204" pitchFamily="49" charset="0"/>
              </a:rPr>
              <a:t>;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9C1F20AB-A83A-9FE9-3A3E-90B8C1D2D26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71103" y="2592874"/>
            <a:ext cx="2743200" cy="60007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EBCD4BCE-DD57-D7FE-0B1E-18345BDCFE0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18728" y="4886268"/>
            <a:ext cx="2695575" cy="6096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4874572-70F4-B70B-4B1D-D104EB07DE8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51087" y="1663938"/>
            <a:ext cx="295275" cy="20955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0844DE81-B6E8-ABE9-5DEA-3061E5D162E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08559" y="1667253"/>
            <a:ext cx="295275" cy="20955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A294826D-5B51-E78A-CB12-348D8AC7946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13577" y="140705"/>
            <a:ext cx="8867775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0595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8D273-003D-D6E9-85CE-04555D0EE6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12AB51F-5DDD-53AB-A854-4276FABCA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Iris ghost state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0A0E41-F001-25DB-8DCE-C9513499BEB0}"/>
              </a:ext>
            </a:extLst>
          </p:cNvPr>
          <p:cNvSpPr txBox="1"/>
          <p:nvPr/>
        </p:nvSpPr>
        <p:spPr>
          <a:xfrm>
            <a:off x="5038106" y="1574350"/>
            <a:ext cx="55451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err="1">
                <a:latin typeface="Consolas" panose="020B0609020204030204" pitchFamily="49" charset="0"/>
              </a:rPr>
              <a:t>val</a:t>
            </a:r>
            <a:r>
              <a:rPr lang="en-US" sz="2000">
                <a:latin typeface="Consolas" panose="020B0609020204030204" pitchFamily="49" charset="0"/>
              </a:rPr>
              <a:t> x := </a:t>
            </a:r>
            <a:r>
              <a:rPr lang="en-US" sz="2000" b="1">
                <a:latin typeface="Consolas" panose="020B0609020204030204" pitchFamily="49" charset="0"/>
              </a:rPr>
              <a:t>new</a:t>
            </a:r>
            <a:r>
              <a:rPr lang="en-US" sz="2000">
                <a:latin typeface="Consolas" panose="020B0609020204030204" pitchFamily="49" charset="0"/>
              </a:rPr>
              <a:t> (count: 0, g:  0, h:  0);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B20DFC-97AC-01CD-F430-511A60415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5998" y="1086439"/>
            <a:ext cx="971550" cy="4857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4880135-44DA-E1BB-674D-D638CEC96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1003" y="1924378"/>
            <a:ext cx="4352925" cy="5715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38E9EB98-ADD4-EF7D-8667-B1342DF140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1087" y="1663938"/>
            <a:ext cx="295275" cy="20955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1DCDEB40-918C-F010-1BE7-D35895C17E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8559" y="1667253"/>
            <a:ext cx="295275" cy="20955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A0B7FCD9-9900-A6AC-E7E3-F6E90AA7CF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3577" y="140705"/>
            <a:ext cx="8867775" cy="6000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D3C04EF-0900-F966-B964-0411C8FA7F4C}"/>
              </a:ext>
            </a:extLst>
          </p:cNvPr>
          <p:cNvSpPr txBox="1"/>
          <p:nvPr/>
        </p:nvSpPr>
        <p:spPr>
          <a:xfrm>
            <a:off x="5371003" y="2524258"/>
            <a:ext cx="2300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err="1">
                <a:latin typeface="Consolas" panose="020B0609020204030204" pitchFamily="49" charset="0"/>
              </a:rPr>
              <a:t>faa</a:t>
            </a:r>
            <a:r>
              <a:rPr lang="en-US" sz="2000">
                <a:latin typeface="Consolas" panose="020B0609020204030204" pitchFamily="49" charset="0"/>
              </a:rPr>
              <a:t>(</a:t>
            </a:r>
            <a:r>
              <a:rPr lang="en-US" sz="2000" err="1">
                <a:latin typeface="Consolas" panose="020B0609020204030204" pitchFamily="49" charset="0"/>
              </a:rPr>
              <a:t>x.count</a:t>
            </a:r>
            <a:r>
              <a:rPr lang="en-US" sz="2000">
                <a:latin typeface="Consolas" panose="020B0609020204030204" pitchFamily="49" charset="0"/>
              </a:rPr>
              <a:t>, 2)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D2035A-F247-AD47-528A-705FD4F70C25}"/>
              </a:ext>
            </a:extLst>
          </p:cNvPr>
          <p:cNvSpPr txBox="1"/>
          <p:nvPr/>
        </p:nvSpPr>
        <p:spPr>
          <a:xfrm>
            <a:off x="8169716" y="2539089"/>
            <a:ext cx="2300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err="1">
                <a:latin typeface="Consolas" panose="020B0609020204030204" pitchFamily="49" charset="0"/>
              </a:rPr>
              <a:t>faa</a:t>
            </a:r>
            <a:r>
              <a:rPr lang="en-US" sz="2000">
                <a:latin typeface="Consolas" panose="020B0609020204030204" pitchFamily="49" charset="0"/>
              </a:rPr>
              <a:t>(</a:t>
            </a:r>
            <a:r>
              <a:rPr lang="en-US" sz="2000" err="1">
                <a:latin typeface="Consolas" panose="020B0609020204030204" pitchFamily="49" charset="0"/>
              </a:rPr>
              <a:t>x.count</a:t>
            </a:r>
            <a:r>
              <a:rPr lang="en-US" sz="2000">
                <a:latin typeface="Consolas" panose="020B0609020204030204" pitchFamily="49" charset="0"/>
              </a:rPr>
              <a:t>, 2)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BFF5D2F-F4D7-A306-0B98-4D6759BE107B}"/>
              </a:ext>
            </a:extLst>
          </p:cNvPr>
          <p:cNvCxnSpPr>
            <a:cxnSpLocks/>
          </p:cNvCxnSpPr>
          <p:nvPr/>
        </p:nvCxnSpPr>
        <p:spPr>
          <a:xfrm>
            <a:off x="7764984" y="2568213"/>
            <a:ext cx="0" cy="3561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FE79B41-73CD-12EA-89C8-AD029BBBF303}"/>
              </a:ext>
            </a:extLst>
          </p:cNvPr>
          <p:cNvCxnSpPr>
            <a:cxnSpLocks/>
          </p:cNvCxnSpPr>
          <p:nvPr/>
        </p:nvCxnSpPr>
        <p:spPr>
          <a:xfrm>
            <a:off x="7948455" y="2568213"/>
            <a:ext cx="0" cy="3561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8896D6C-78EC-7059-BE20-8C25C68551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2901" y="4619042"/>
            <a:ext cx="1323975" cy="4000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2DF4D59-8425-AB7B-4DBD-BA3C27C22C67}"/>
              </a:ext>
            </a:extLst>
          </p:cNvPr>
          <p:cNvSpPr txBox="1"/>
          <p:nvPr/>
        </p:nvSpPr>
        <p:spPr>
          <a:xfrm>
            <a:off x="6528121" y="4100544"/>
            <a:ext cx="28648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err="1">
                <a:latin typeface="Consolas" panose="020B0609020204030204" pitchFamily="49" charset="0"/>
              </a:rPr>
              <a:t>val</a:t>
            </a:r>
            <a:r>
              <a:rPr lang="en-US" sz="2000">
                <a:latin typeface="Consolas" panose="020B0609020204030204" pitchFamily="49" charset="0"/>
              </a:rPr>
              <a:t> res := </a:t>
            </a:r>
            <a:r>
              <a:rPr lang="en-US" sz="2000" err="1">
                <a:latin typeface="Consolas" panose="020B0609020204030204" pitchFamily="49" charset="0"/>
              </a:rPr>
              <a:t>x.count</a:t>
            </a:r>
            <a:r>
              <a:rPr lang="en-US" sz="2000">
                <a:latin typeface="Consolas" panose="020B0609020204030204" pitchFamily="49" charset="0"/>
              </a:rPr>
              <a:t>;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12CF2AE-89C1-B5AF-14A0-FAC80F5E2B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42426" y="2866864"/>
            <a:ext cx="4410075" cy="6667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67AB8E6-67E9-57AE-CBD9-125DB6E7B4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50425" y="3527000"/>
            <a:ext cx="2828925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0409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750B2-4641-3846-AD80-7CD4DBFEA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Ongoing research directions in CSL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855D6-244D-7409-8AD2-E14977D1D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Extensions</a:t>
            </a:r>
          </a:p>
          <a:p>
            <a:pPr lvl="1"/>
            <a:r>
              <a:rPr lang="en-US" dirty="0"/>
              <a:t>Weak memory consistency</a:t>
            </a:r>
          </a:p>
          <a:p>
            <a:pPr lvl="1"/>
            <a:r>
              <a:rPr lang="en-US" dirty="0"/>
              <a:t>Liveness properties</a:t>
            </a:r>
          </a:p>
          <a:p>
            <a:pPr lvl="1"/>
            <a:r>
              <a:rPr lang="en-US" dirty="0"/>
              <a:t>Probabilistic reasoning</a:t>
            </a:r>
          </a:p>
          <a:p>
            <a:pPr lvl="1"/>
            <a:r>
              <a:rPr lang="en-US" dirty="0"/>
              <a:t>Hyper-properties </a:t>
            </a:r>
          </a:p>
          <a:p>
            <a:pPr lvl="1"/>
            <a:r>
              <a:rPr lang="en-US" dirty="0"/>
              <a:t>Incorrectness reasoning</a:t>
            </a:r>
          </a:p>
          <a:p>
            <a:pPr lvl="1"/>
            <a:r>
              <a:rPr lang="en-US" dirty="0"/>
              <a:t>…</a:t>
            </a:r>
          </a:p>
          <a:p>
            <a:r>
              <a:rPr lang="en-US" dirty="0"/>
              <a:t>Applications</a:t>
            </a:r>
          </a:p>
          <a:p>
            <a:pPr lvl="1"/>
            <a:r>
              <a:rPr lang="en-US" dirty="0"/>
              <a:t>Formalization of programming language features</a:t>
            </a:r>
          </a:p>
          <a:p>
            <a:pPr lvl="1"/>
            <a:r>
              <a:rPr lang="en-US" dirty="0"/>
              <a:t>Concurrent and distributed systems verification</a:t>
            </a:r>
          </a:p>
          <a:p>
            <a:r>
              <a:rPr lang="en-US" dirty="0"/>
              <a:t>Proof automation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962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DD1D0-5C63-8A49-B849-0D0D1139D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Even concurrency experts make mistakes…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DF2A980-D2E4-A04D-81AA-64623DA117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494" r="3494" b="62777"/>
          <a:stretch/>
        </p:blipFill>
        <p:spPr>
          <a:xfrm>
            <a:off x="819667" y="1619252"/>
            <a:ext cx="6511529" cy="21812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7C565E2-B617-334E-AA03-0FB0A8688873}"/>
              </a:ext>
            </a:extLst>
          </p:cNvPr>
          <p:cNvGrpSpPr/>
          <p:nvPr/>
        </p:nvGrpSpPr>
        <p:grpSpPr>
          <a:xfrm>
            <a:off x="3262630" y="2786324"/>
            <a:ext cx="4914899" cy="2452424"/>
            <a:chOff x="4800600" y="1676401"/>
            <a:chExt cx="4359395" cy="212810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10F05A5-5D15-A248-AE28-1447B208C7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00600" y="1676401"/>
              <a:ext cx="4222434" cy="168467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DB98F4E-179D-7049-BB5F-2D1FBAF7C3BC}"/>
                </a:ext>
              </a:extLst>
            </p:cNvPr>
            <p:cNvSpPr txBox="1"/>
            <p:nvPr/>
          </p:nvSpPr>
          <p:spPr>
            <a:xfrm>
              <a:off x="6273307" y="3435171"/>
              <a:ext cx="28866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[Burckhardt et al., PLDI ‘07]</a:t>
              </a:r>
            </a:p>
          </p:txBody>
        </p:sp>
      </p:grpSp>
      <p:pic>
        <p:nvPicPr>
          <p:cNvPr id="3074" name="Picture 2" descr="Image result for art of multiprocessor programming errata">
            <a:extLst>
              <a:ext uri="{FF2B5EF4-FFF2-40B4-BE49-F238E27FC236}">
                <a16:creationId xmlns:a16="http://schemas.microsoft.com/office/drawing/2014/main" id="{77B47855-FD7F-1542-B5F7-2CF12EB1D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631" y="1619253"/>
            <a:ext cx="2591141" cy="31938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BCC0DDA-6666-C870-FDD2-D0EE910B435A}"/>
              </a:ext>
            </a:extLst>
          </p:cNvPr>
          <p:cNvSpPr txBox="1"/>
          <p:nvPr/>
        </p:nvSpPr>
        <p:spPr>
          <a:xfrm>
            <a:off x="7244108" y="6433142"/>
            <a:ext cx="2821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[Meyer, W., Wolff, PLDI ‘23]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C7DEB85-BB8D-765D-EB66-2DD387FD61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111" y="5420486"/>
            <a:ext cx="9515475" cy="866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020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358"/>
    </mc:Choice>
    <mc:Fallback xmlns="">
      <p:transition spd="slow" advTm="3635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7B1CA-B606-AAE2-6082-863F46206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Separation Logic </a:t>
            </a:r>
            <a:br>
              <a:rPr lang="en-US" dirty="0"/>
            </a:br>
            <a:r>
              <a:rPr lang="en-US" sz="2400" dirty="0"/>
              <a:t>[O’Hearn, Reynolds, Yang ‘01] [Reynolds ‘02]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8C2788F-07BF-441D-0B1E-10C34076EA10}"/>
                  </a:ext>
                </a:extLst>
              </p:cNvPr>
              <p:cNvSpPr txBox="1"/>
              <p:nvPr/>
            </p:nvSpPr>
            <p:spPr>
              <a:xfrm>
                <a:off x="3990050" y="2029436"/>
                <a:ext cx="3303639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2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6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8C2788F-07BF-441D-0B1E-10C34076EA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050" y="2029436"/>
                <a:ext cx="3303639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1398C3E-4FBC-73E7-2AE8-32402D712572}"/>
              </a:ext>
            </a:extLst>
          </p:cNvPr>
          <p:cNvCxnSpPr/>
          <p:nvPr/>
        </p:nvCxnSpPr>
        <p:spPr>
          <a:xfrm flipV="1">
            <a:off x="5638798" y="2521879"/>
            <a:ext cx="0" cy="6951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2182612-30BF-2C37-F00F-FC0165CAD1DC}"/>
              </a:ext>
            </a:extLst>
          </p:cNvPr>
          <p:cNvSpPr txBox="1"/>
          <p:nvPr/>
        </p:nvSpPr>
        <p:spPr>
          <a:xfrm>
            <a:off x="4603839" y="3197328"/>
            <a:ext cx="2212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program / command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D9A01A8-DB9B-11B8-3044-5B5A31C528F9}"/>
              </a:ext>
            </a:extLst>
          </p:cNvPr>
          <p:cNvCxnSpPr>
            <a:cxnSpLocks/>
          </p:cNvCxnSpPr>
          <p:nvPr/>
        </p:nvCxnSpPr>
        <p:spPr>
          <a:xfrm flipH="1" flipV="1">
            <a:off x="6252284" y="2521879"/>
            <a:ext cx="1434696" cy="6951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A7E1F1C-A887-637C-850A-0224B909F64F}"/>
              </a:ext>
            </a:extLst>
          </p:cNvPr>
          <p:cNvSpPr txBox="1"/>
          <p:nvPr/>
        </p:nvSpPr>
        <p:spPr>
          <a:xfrm>
            <a:off x="7106879" y="3214536"/>
            <a:ext cx="1568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postcondition</a:t>
            </a:r>
            <a:br>
              <a:rPr lang="en-US"/>
            </a:br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4CA1AE6-E0E8-C4DD-3D6A-E74942CDB6AD}"/>
              </a:ext>
            </a:extLst>
          </p:cNvPr>
          <p:cNvCxnSpPr>
            <a:cxnSpLocks/>
          </p:cNvCxnSpPr>
          <p:nvPr/>
        </p:nvCxnSpPr>
        <p:spPr>
          <a:xfrm flipV="1">
            <a:off x="3792868" y="2487782"/>
            <a:ext cx="1234298" cy="7128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92A104A-DFC9-D5C3-70E9-F204587D9257}"/>
              </a:ext>
            </a:extLst>
          </p:cNvPr>
          <p:cNvSpPr txBox="1"/>
          <p:nvPr/>
        </p:nvSpPr>
        <p:spPr>
          <a:xfrm>
            <a:off x="3007902" y="3193377"/>
            <a:ext cx="1452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/>
              <a:t>precondition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74BA885-59C6-890B-A4A5-D7D65FE91ACC}"/>
                  </a:ext>
                </a:extLst>
              </p:cNvPr>
              <p:cNvSpPr txBox="1"/>
              <p:nvPr/>
            </p:nvSpPr>
            <p:spPr>
              <a:xfrm>
                <a:off x="2232361" y="4306745"/>
                <a:ext cx="8225802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"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  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valid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“</m:t>
                    </m:r>
                  </m:oMath>
                </a14:m>
                <a:r>
                  <a:rPr lang="en-US" sz="2400"/>
                  <a:t>   means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/>
                  <a:t> executes without failure from any state that satisfies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/>
                  <a:t>Moreover, if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/>
                  <a:t> terminates, then the final state satisfies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400"/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74BA885-59C6-890B-A4A5-D7D65FE91A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361" y="4306745"/>
                <a:ext cx="8225802" cy="1200329"/>
              </a:xfrm>
              <a:prstGeom prst="rect">
                <a:avLst/>
              </a:prstGeom>
              <a:blipFill>
                <a:blip r:embed="rId3"/>
                <a:stretch>
                  <a:fillRect l="-963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965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7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8C2788F-07BF-441D-0B1E-10C34076EA10}"/>
                  </a:ext>
                </a:extLst>
              </p:cNvPr>
              <p:cNvSpPr txBox="1"/>
              <p:nvPr/>
            </p:nvSpPr>
            <p:spPr>
              <a:xfrm>
                <a:off x="3990050" y="2029436"/>
                <a:ext cx="3303639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2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6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8C2788F-07BF-441D-0B1E-10C34076EA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050" y="2029436"/>
                <a:ext cx="3303639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1398C3E-4FBC-73E7-2AE8-32402D712572}"/>
              </a:ext>
            </a:extLst>
          </p:cNvPr>
          <p:cNvCxnSpPr/>
          <p:nvPr/>
        </p:nvCxnSpPr>
        <p:spPr>
          <a:xfrm flipV="1">
            <a:off x="5638798" y="2521879"/>
            <a:ext cx="0" cy="6951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2182612-30BF-2C37-F00F-FC0165CAD1DC}"/>
              </a:ext>
            </a:extLst>
          </p:cNvPr>
          <p:cNvSpPr txBox="1"/>
          <p:nvPr/>
        </p:nvSpPr>
        <p:spPr>
          <a:xfrm>
            <a:off x="4603839" y="3197328"/>
            <a:ext cx="2212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program / command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D9A01A8-DB9B-11B8-3044-5B5A31C528F9}"/>
              </a:ext>
            </a:extLst>
          </p:cNvPr>
          <p:cNvCxnSpPr>
            <a:cxnSpLocks/>
          </p:cNvCxnSpPr>
          <p:nvPr/>
        </p:nvCxnSpPr>
        <p:spPr>
          <a:xfrm flipH="1" flipV="1">
            <a:off x="6252284" y="2521879"/>
            <a:ext cx="1434696" cy="6951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A7E1F1C-A887-637C-850A-0224B909F64F}"/>
              </a:ext>
            </a:extLst>
          </p:cNvPr>
          <p:cNvSpPr txBox="1"/>
          <p:nvPr/>
        </p:nvSpPr>
        <p:spPr>
          <a:xfrm>
            <a:off x="7106879" y="3214536"/>
            <a:ext cx="1568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postcondition</a:t>
            </a:r>
            <a:br>
              <a:rPr lang="en-US"/>
            </a:br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4CA1AE6-E0E8-C4DD-3D6A-E74942CDB6AD}"/>
              </a:ext>
            </a:extLst>
          </p:cNvPr>
          <p:cNvCxnSpPr>
            <a:cxnSpLocks/>
          </p:cNvCxnSpPr>
          <p:nvPr/>
        </p:nvCxnSpPr>
        <p:spPr>
          <a:xfrm flipV="1">
            <a:off x="3792868" y="2487782"/>
            <a:ext cx="1234298" cy="7128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92A104A-DFC9-D5C3-70E9-F204587D9257}"/>
              </a:ext>
            </a:extLst>
          </p:cNvPr>
          <p:cNvSpPr txBox="1"/>
          <p:nvPr/>
        </p:nvSpPr>
        <p:spPr>
          <a:xfrm>
            <a:off x="3007902" y="3193377"/>
            <a:ext cx="1452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/>
              <a:t>precondition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EEF7A1-F155-2985-B644-EB4442648B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527" y="5658182"/>
            <a:ext cx="3710866" cy="8346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3AAB302-E26E-47CC-D199-0B91F13547A1}"/>
                  </a:ext>
                </a:extLst>
              </p:cNvPr>
              <p:cNvSpPr txBox="1"/>
              <p:nvPr/>
            </p:nvSpPr>
            <p:spPr>
              <a:xfrm>
                <a:off x="2232361" y="4306745"/>
                <a:ext cx="4583558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Things we need to understand: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Assertions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Programs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Proof rules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3AAB302-E26E-47CC-D199-0B91F13547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361" y="4306745"/>
                <a:ext cx="4583558" cy="1938992"/>
              </a:xfrm>
              <a:prstGeom prst="rect">
                <a:avLst/>
              </a:prstGeom>
              <a:blipFill>
                <a:blip r:embed="rId4"/>
                <a:stretch>
                  <a:fillRect l="-1995" t="-2508" b="-5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0B8F0714-A640-84EC-83EE-47B3D9CA2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Separation Logic </a:t>
            </a:r>
            <a:br>
              <a:rPr lang="en-US" dirty="0"/>
            </a:br>
            <a:r>
              <a:rPr lang="en-US" sz="2400" dirty="0"/>
              <a:t>[O’Hearn, Reynolds, Yang ‘01] [Reynolds ‘02]</a:t>
            </a:r>
          </a:p>
        </p:txBody>
      </p:sp>
    </p:spTree>
    <p:extLst>
      <p:ext uri="{BB962C8B-B14F-4D97-AF65-F5344CB8AC3E}">
        <p14:creationId xmlns:p14="http://schemas.microsoft.com/office/powerpoint/2010/main" val="3982269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>
            <a:extLst>
              <a:ext uri="{FF2B5EF4-FFF2-40B4-BE49-F238E27FC236}">
                <a16:creationId xmlns:a16="http://schemas.microsoft.com/office/drawing/2014/main" id="{40BDE4C1-CF72-6841-837B-9E806FDAD19F}"/>
              </a:ext>
            </a:extLst>
          </p:cNvPr>
          <p:cNvSpPr/>
          <p:nvPr/>
        </p:nvSpPr>
        <p:spPr>
          <a:xfrm rot="10800000">
            <a:off x="6057900" y="4419485"/>
            <a:ext cx="1066800" cy="846526"/>
          </a:xfrm>
          <a:custGeom>
            <a:avLst/>
            <a:gdLst>
              <a:gd name="connsiteX0" fmla="*/ 321352 w 4283662"/>
              <a:gd name="connsiteY0" fmla="*/ 70544 h 1253617"/>
              <a:gd name="connsiteX1" fmla="*/ 3925163 w 4283662"/>
              <a:gd name="connsiteY1" fmla="*/ 210393 h 1253617"/>
              <a:gd name="connsiteX2" fmla="*/ 3774556 w 4283662"/>
              <a:gd name="connsiteY2" fmla="*/ 1146308 h 1253617"/>
              <a:gd name="connsiteX3" fmla="*/ 568778 w 4283662"/>
              <a:gd name="connsiteY3" fmla="*/ 1114035 h 1253617"/>
              <a:gd name="connsiteX4" fmla="*/ 321352 w 4283662"/>
              <a:gd name="connsiteY4" fmla="*/ 70544 h 1253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3662" h="1253617">
                <a:moveTo>
                  <a:pt x="321352" y="70544"/>
                </a:moveTo>
                <a:cubicBezTo>
                  <a:pt x="880749" y="-80063"/>
                  <a:pt x="3349629" y="31099"/>
                  <a:pt x="3925163" y="210393"/>
                </a:cubicBezTo>
                <a:cubicBezTo>
                  <a:pt x="4500697" y="389687"/>
                  <a:pt x="4333953" y="995701"/>
                  <a:pt x="3774556" y="1146308"/>
                </a:cubicBezTo>
                <a:cubicBezTo>
                  <a:pt x="3215159" y="1296915"/>
                  <a:pt x="1147898" y="1291536"/>
                  <a:pt x="568778" y="1114035"/>
                </a:cubicBezTo>
                <a:cubicBezTo>
                  <a:pt x="-10342" y="936534"/>
                  <a:pt x="-238045" y="221151"/>
                  <a:pt x="321352" y="70544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50D4374-B485-F54B-ABD7-55E06FFDE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315534"/>
            <a:ext cx="11194464" cy="1143000"/>
          </a:xfrm>
        </p:spPr>
        <p:txBody>
          <a:bodyPr>
            <a:normAutofit/>
          </a:bodyPr>
          <a:lstStyle/>
          <a:p>
            <a:r>
              <a:rPr lang="en-US" dirty="0"/>
              <a:t>Separation Logic Assertions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C2275512-A0A3-6D43-A4EA-ED7DE721692D}"/>
              </a:ext>
            </a:extLst>
          </p:cNvPr>
          <p:cNvSpPr/>
          <p:nvPr/>
        </p:nvSpPr>
        <p:spPr>
          <a:xfrm>
            <a:off x="4991100" y="4429125"/>
            <a:ext cx="1066800" cy="846526"/>
          </a:xfrm>
          <a:custGeom>
            <a:avLst/>
            <a:gdLst>
              <a:gd name="connsiteX0" fmla="*/ 321352 w 4283662"/>
              <a:gd name="connsiteY0" fmla="*/ 70544 h 1253617"/>
              <a:gd name="connsiteX1" fmla="*/ 3925163 w 4283662"/>
              <a:gd name="connsiteY1" fmla="*/ 210393 h 1253617"/>
              <a:gd name="connsiteX2" fmla="*/ 3774556 w 4283662"/>
              <a:gd name="connsiteY2" fmla="*/ 1146308 h 1253617"/>
              <a:gd name="connsiteX3" fmla="*/ 568778 w 4283662"/>
              <a:gd name="connsiteY3" fmla="*/ 1114035 h 1253617"/>
              <a:gd name="connsiteX4" fmla="*/ 321352 w 4283662"/>
              <a:gd name="connsiteY4" fmla="*/ 70544 h 1253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3662" h="1253617">
                <a:moveTo>
                  <a:pt x="321352" y="70544"/>
                </a:moveTo>
                <a:cubicBezTo>
                  <a:pt x="880749" y="-80063"/>
                  <a:pt x="3349629" y="31099"/>
                  <a:pt x="3925163" y="210393"/>
                </a:cubicBezTo>
                <a:cubicBezTo>
                  <a:pt x="4500697" y="389687"/>
                  <a:pt x="4333953" y="995701"/>
                  <a:pt x="3774556" y="1146308"/>
                </a:cubicBezTo>
                <a:cubicBezTo>
                  <a:pt x="3215159" y="1296915"/>
                  <a:pt x="1147898" y="1291536"/>
                  <a:pt x="568778" y="1114035"/>
                </a:cubicBezTo>
                <a:cubicBezTo>
                  <a:pt x="-10342" y="936534"/>
                  <a:pt x="-238045" y="221151"/>
                  <a:pt x="321352" y="7054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7F3E097-C0DA-9B4E-9186-2B6276AAD618}"/>
              </a:ext>
            </a:extLst>
          </p:cNvPr>
          <p:cNvSpPr>
            <a:spLocks noChangeAspect="1"/>
          </p:cNvSpPr>
          <p:nvPr/>
        </p:nvSpPr>
        <p:spPr>
          <a:xfrm>
            <a:off x="5326829" y="4614148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x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ECBEA6D-C325-174C-84FC-D5FD854F3994}"/>
              </a:ext>
            </a:extLst>
          </p:cNvPr>
          <p:cNvCxnSpPr>
            <a:cxnSpLocks/>
            <a:stCxn id="6" idx="6"/>
          </p:cNvCxnSpPr>
          <p:nvPr/>
        </p:nvCxnSpPr>
        <p:spPr>
          <a:xfrm flipV="1">
            <a:off x="5784029" y="4841814"/>
            <a:ext cx="578670" cy="935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3D73B5B-FFA2-8046-8C1B-B2ECBBD5A6E2}"/>
              </a:ext>
            </a:extLst>
          </p:cNvPr>
          <p:cNvSpPr txBox="1"/>
          <p:nvPr/>
        </p:nvSpPr>
        <p:spPr>
          <a:xfrm>
            <a:off x="6362699" y="4614148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D3F6DC0-7C74-A547-BADE-9370254A9F61}"/>
              </a:ext>
            </a:extLst>
          </p:cNvPr>
          <p:cNvSpPr>
            <a:spLocks noChangeAspect="1"/>
          </p:cNvSpPr>
          <p:nvPr/>
        </p:nvSpPr>
        <p:spPr>
          <a:xfrm>
            <a:off x="6362699" y="4613213"/>
            <a:ext cx="457200" cy="457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y</a:t>
            </a:r>
          </a:p>
        </p:txBody>
      </p:sp>
      <p:cxnSp>
        <p:nvCxnSpPr>
          <p:cNvPr id="19" name="Curved Connector 18">
            <a:extLst>
              <a:ext uri="{FF2B5EF4-FFF2-40B4-BE49-F238E27FC236}">
                <a16:creationId xmlns:a16="http://schemas.microsoft.com/office/drawing/2014/main" id="{32D5C9DD-CCCC-FC43-A124-134EBBD6A1C1}"/>
              </a:ext>
            </a:extLst>
          </p:cNvPr>
          <p:cNvCxnSpPr>
            <a:stCxn id="18" idx="6"/>
            <a:endCxn id="18" idx="0"/>
          </p:cNvCxnSpPr>
          <p:nvPr/>
        </p:nvCxnSpPr>
        <p:spPr>
          <a:xfrm flipH="1" flipV="1">
            <a:off x="6591299" y="4613213"/>
            <a:ext cx="228600" cy="228600"/>
          </a:xfrm>
          <a:prstGeom prst="curvedConnector4">
            <a:avLst>
              <a:gd name="adj1" fmla="val -100000"/>
              <a:gd name="adj2" fmla="val 200000"/>
            </a:avLst>
          </a:prstGeom>
          <a:ln>
            <a:tailEnd type="stealth" w="lg" len="lg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A0F3493-45D8-C345-8C4C-CF06E9D57027}"/>
                  </a:ext>
                </a:extLst>
              </p:cNvPr>
              <p:cNvSpPr/>
              <p:nvPr/>
            </p:nvSpPr>
            <p:spPr>
              <a:xfrm>
                <a:off x="5909825" y="2095935"/>
                <a:ext cx="210352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3200" i="1">
                          <a:solidFill>
                            <a:srgbClr val="1F497D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i="1">
                          <a:solidFill>
                            <a:srgbClr val="C0504D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solidFill>
                            <a:srgbClr val="C0504D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200" b="0" i="1" smtClean="0">
                          <a:solidFill>
                            <a:srgbClr val="C0504D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200" i="1">
                          <a:solidFill>
                            <a:srgbClr val="C0504D">
                              <a:lumMod val="75000"/>
                            </a:srgbClr>
                          </a:solidFill>
                          <a:latin typeface="Cambria Math" charset="0"/>
                        </a:rPr>
                        <m:t>↦</m:t>
                      </m:r>
                      <m:r>
                        <a:rPr lang="en-US" sz="3200" i="1">
                          <a:solidFill>
                            <a:srgbClr val="C0504D">
                              <a:lumMod val="75000"/>
                            </a:srgbClr>
                          </a:solidFill>
                          <a:latin typeface="Cambria Math" charset="0"/>
                        </a:rPr>
                        <m:t>𝑦</m:t>
                      </m:r>
                    </m:oMath>
                  </m:oMathPara>
                </a14:m>
                <a:endParaRPr lang="en-US" sz="3200" i="1">
                  <a:solidFill>
                    <a:srgbClr val="1F497D"/>
                  </a:solidFill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A0F3493-45D8-C345-8C4C-CF06E9D570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9825" y="2095935"/>
                <a:ext cx="2103525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A680C50-2045-C542-9C6C-F631B4584AC6}"/>
                  </a:ext>
                </a:extLst>
              </p:cNvPr>
              <p:cNvSpPr/>
              <p:nvPr/>
            </p:nvSpPr>
            <p:spPr>
              <a:xfrm>
                <a:off x="4286208" y="2095934"/>
                <a:ext cx="171803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1F497D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solidFill>
                            <a:srgbClr val="1F497D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200" b="0" i="1" smtClean="0">
                          <a:solidFill>
                            <a:srgbClr val="1F497D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200" i="1">
                          <a:solidFill>
                            <a:srgbClr val="1F497D"/>
                          </a:solidFill>
                          <a:latin typeface="Cambria Math" charset="0"/>
                        </a:rPr>
                        <m:t>↦</m:t>
                      </m:r>
                      <m:r>
                        <a:rPr lang="en-US" sz="3200" i="1">
                          <a:solidFill>
                            <a:srgbClr val="1F497D"/>
                          </a:solidFill>
                          <a:latin typeface="Cambria Math" charset="0"/>
                        </a:rPr>
                        <m:t>𝑦</m:t>
                      </m:r>
                    </m:oMath>
                  </m:oMathPara>
                </a14:m>
                <a:endParaRPr lang="en-US" sz="3200" i="1">
                  <a:solidFill>
                    <a:srgbClr val="1F497D"/>
                  </a:solidFill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A680C50-2045-C542-9C6C-F631B4584A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208" y="2095934"/>
                <a:ext cx="1718034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ounded Rectangular Callout 21">
            <a:extLst>
              <a:ext uri="{FF2B5EF4-FFF2-40B4-BE49-F238E27FC236}">
                <a16:creationId xmlns:a16="http://schemas.microsoft.com/office/drawing/2014/main" id="{2B406833-60FB-564C-909F-FC97B4F16890}"/>
              </a:ext>
            </a:extLst>
          </p:cNvPr>
          <p:cNvSpPr/>
          <p:nvPr/>
        </p:nvSpPr>
        <p:spPr>
          <a:xfrm>
            <a:off x="7294618" y="2992884"/>
            <a:ext cx="1595654" cy="609600"/>
          </a:xfrm>
          <a:prstGeom prst="wedgeRoundRectCallout">
            <a:avLst>
              <a:gd name="adj1" fmla="val -119871"/>
              <a:gd name="adj2" fmla="val -106115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Separating conjunction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9318570-DBF4-3AB3-AA48-8DD8389CD501}"/>
                  </a:ext>
                </a:extLst>
              </p:cNvPr>
              <p:cNvSpPr txBox="1"/>
              <p:nvPr/>
            </p:nvSpPr>
            <p:spPr>
              <a:xfrm>
                <a:off x="5728067" y="4514489"/>
                <a:ext cx="6596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9318570-DBF4-3AB3-AA48-8DD8389CD5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8067" y="4514489"/>
                <a:ext cx="659664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B68AC80-5FCB-139A-C832-AE17FB4ECB1C}"/>
                  </a:ext>
                </a:extLst>
              </p:cNvPr>
              <p:cNvSpPr txBox="1"/>
              <p:nvPr/>
            </p:nvSpPr>
            <p:spPr>
              <a:xfrm>
                <a:off x="6906792" y="4359257"/>
                <a:ext cx="5477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B68AC80-5FCB-139A-C832-AE17FB4EC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6792" y="4359257"/>
                <a:ext cx="547740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ular Callout 21">
            <a:extLst>
              <a:ext uri="{FF2B5EF4-FFF2-40B4-BE49-F238E27FC236}">
                <a16:creationId xmlns:a16="http://schemas.microsoft.com/office/drawing/2014/main" id="{17CF47EB-9E89-E7A7-D1FE-EB451930410C}"/>
              </a:ext>
            </a:extLst>
          </p:cNvPr>
          <p:cNvSpPr/>
          <p:nvPr/>
        </p:nvSpPr>
        <p:spPr>
          <a:xfrm>
            <a:off x="3051999" y="3013309"/>
            <a:ext cx="1595654" cy="609600"/>
          </a:xfrm>
          <a:prstGeom prst="wedgeRoundRectCallout">
            <a:avLst>
              <a:gd name="adj1" fmla="val 74845"/>
              <a:gd name="adj2" fmla="val -102889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“Points-to” predicate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608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209"/>
    </mc:Choice>
    <mc:Fallback xmlns="">
      <p:transition spd="slow" advTm="742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/>
      <p:bldP spid="22" grpId="0" animBg="1"/>
      <p:bldP spid="8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997391" y="3657601"/>
            <a:ext cx="24765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err="1">
                <a:solidFill>
                  <a:srgbClr val="FF0000"/>
                </a:solidFill>
              </a:rPr>
              <a:t>unsatisfiable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35590" y="3402450"/>
            <a:ext cx="63511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482790" y="5486400"/>
                <a:ext cx="7239000" cy="91440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err="1"/>
                  <a:t>Subheaps</a:t>
                </a:r>
                <a:r>
                  <a:rPr lang="en-US" sz="2800"/>
                  <a:t> must be disjoint </a:t>
                </a:r>
              </a:p>
              <a:p>
                <a:pPr algn="ctr"/>
                <a:r>
                  <a:rPr lang="en-US" sz="2800"/>
                  <a:t>(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/>
                  <a:t> can't be in two different places at once)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2790" y="5486400"/>
                <a:ext cx="7239000" cy="914400"/>
              </a:xfrm>
              <a:prstGeom prst="rect">
                <a:avLst/>
              </a:prstGeom>
              <a:blipFill>
                <a:blip r:embed="rId2"/>
                <a:stretch>
                  <a:fillRect t="-7843" b="-18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CE86A30-FF62-0440-ABA2-C99E2B2CE62C}"/>
                  </a:ext>
                </a:extLst>
              </p:cNvPr>
              <p:cNvSpPr/>
              <p:nvPr/>
            </p:nvSpPr>
            <p:spPr>
              <a:xfrm>
                <a:off x="5909825" y="2095935"/>
                <a:ext cx="206729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3200" i="1">
                          <a:solidFill>
                            <a:srgbClr val="1F497D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C0504D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solidFill>
                            <a:srgbClr val="C0504D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200" b="0" i="1" smtClean="0">
                          <a:solidFill>
                            <a:srgbClr val="C0504D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200" i="1">
                          <a:solidFill>
                            <a:srgbClr val="C0504D">
                              <a:lumMod val="75000"/>
                            </a:srgbClr>
                          </a:solidFill>
                          <a:latin typeface="Cambria Math" charset="0"/>
                        </a:rPr>
                        <m:t>↦</m:t>
                      </m:r>
                      <m:r>
                        <a:rPr lang="en-US" sz="3200" b="0" i="1" smtClean="0">
                          <a:solidFill>
                            <a:srgbClr val="C0504D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3200" i="1">
                  <a:solidFill>
                    <a:srgbClr val="1F497D"/>
                  </a:solidFill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CE86A30-FF62-0440-ABA2-C99E2B2CE6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9825" y="2095935"/>
                <a:ext cx="206729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07A7A13-5929-9E72-0D1F-B85EC15320AC}"/>
                  </a:ext>
                </a:extLst>
              </p:cNvPr>
              <p:cNvSpPr/>
              <p:nvPr/>
            </p:nvSpPr>
            <p:spPr>
              <a:xfrm>
                <a:off x="4286208" y="2095934"/>
                <a:ext cx="171803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1F497D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solidFill>
                            <a:srgbClr val="1F497D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200" b="0" i="1" smtClean="0">
                          <a:solidFill>
                            <a:srgbClr val="1F497D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200" i="1">
                          <a:solidFill>
                            <a:srgbClr val="1F497D"/>
                          </a:solidFill>
                          <a:latin typeface="Cambria Math" charset="0"/>
                        </a:rPr>
                        <m:t>↦</m:t>
                      </m:r>
                      <m:r>
                        <a:rPr lang="en-US" sz="3200" i="1">
                          <a:solidFill>
                            <a:srgbClr val="1F497D"/>
                          </a:solidFill>
                          <a:latin typeface="Cambria Math" charset="0"/>
                        </a:rPr>
                        <m:t>𝑦</m:t>
                      </m:r>
                    </m:oMath>
                  </m:oMathPara>
                </a14:m>
                <a:endParaRPr lang="en-US" sz="3200" i="1">
                  <a:solidFill>
                    <a:srgbClr val="1F497D"/>
                  </a:solidFill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07A7A13-5929-9E72-0D1F-B85EC15320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208" y="2095934"/>
                <a:ext cx="1718034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itle 3">
            <a:extLst>
              <a:ext uri="{FF2B5EF4-FFF2-40B4-BE49-F238E27FC236}">
                <a16:creationId xmlns:a16="http://schemas.microsoft.com/office/drawing/2014/main" id="{5CB159B7-1A7C-FB2D-0B21-270AA1890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315534"/>
            <a:ext cx="11194464" cy="1143000"/>
          </a:xfrm>
        </p:spPr>
        <p:txBody>
          <a:bodyPr>
            <a:normAutofit/>
          </a:bodyPr>
          <a:lstStyle/>
          <a:p>
            <a:r>
              <a:rPr lang="en-US" dirty="0"/>
              <a:t>Separation Logic Assertions</a:t>
            </a:r>
          </a:p>
        </p:txBody>
      </p:sp>
    </p:spTree>
    <p:extLst>
      <p:ext uri="{BB962C8B-B14F-4D97-AF65-F5344CB8AC3E}">
        <p14:creationId xmlns:p14="http://schemas.microsoft.com/office/powerpoint/2010/main" val="283075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CE86A30-FF62-0440-ABA2-C99E2B2CE62C}"/>
                  </a:ext>
                </a:extLst>
              </p:cNvPr>
              <p:cNvSpPr/>
              <p:nvPr/>
            </p:nvSpPr>
            <p:spPr>
              <a:xfrm>
                <a:off x="5909825" y="2095935"/>
                <a:ext cx="208787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3200" i="1">
                          <a:solidFill>
                            <a:srgbClr val="1F497D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C0504D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solidFill>
                            <a:srgbClr val="C0504D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200" b="0" i="1" smtClean="0">
                          <a:solidFill>
                            <a:srgbClr val="C0504D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3200" i="1">
                          <a:solidFill>
                            <a:srgbClr val="C0504D">
                              <a:lumMod val="75000"/>
                            </a:srgbClr>
                          </a:solidFill>
                          <a:latin typeface="Cambria Math" charset="0"/>
                        </a:rPr>
                        <m:t>↦</m:t>
                      </m:r>
                      <m:r>
                        <a:rPr lang="en-US" sz="3200" b="0" i="1" smtClean="0">
                          <a:solidFill>
                            <a:srgbClr val="C0504D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3200" i="1">
                  <a:solidFill>
                    <a:srgbClr val="1F497D"/>
                  </a:solidFill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CE86A30-FF62-0440-ABA2-C99E2B2CE6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9825" y="2095935"/>
                <a:ext cx="2087879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07A7A13-5929-9E72-0D1F-B85EC15320AC}"/>
                  </a:ext>
                </a:extLst>
              </p:cNvPr>
              <p:cNvSpPr/>
              <p:nvPr/>
            </p:nvSpPr>
            <p:spPr>
              <a:xfrm>
                <a:off x="4286208" y="2095934"/>
                <a:ext cx="171803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1F497D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solidFill>
                            <a:srgbClr val="1F497D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200" b="0" i="1" smtClean="0">
                          <a:solidFill>
                            <a:srgbClr val="1F497D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200" i="1">
                          <a:solidFill>
                            <a:srgbClr val="1F497D"/>
                          </a:solidFill>
                          <a:latin typeface="Cambria Math" charset="0"/>
                        </a:rPr>
                        <m:t>↦</m:t>
                      </m:r>
                      <m:r>
                        <a:rPr lang="en-US" sz="3200" i="1">
                          <a:solidFill>
                            <a:srgbClr val="1F497D"/>
                          </a:solidFill>
                          <a:latin typeface="Cambria Math" charset="0"/>
                        </a:rPr>
                        <m:t>𝑦</m:t>
                      </m:r>
                    </m:oMath>
                  </m:oMathPara>
                </a14:m>
                <a:endParaRPr lang="en-US" sz="3200" i="1">
                  <a:solidFill>
                    <a:srgbClr val="1F497D"/>
                  </a:solidFill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07A7A13-5929-9E72-0D1F-B85EC15320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208" y="2095934"/>
                <a:ext cx="1718034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itle 3">
            <a:extLst>
              <a:ext uri="{FF2B5EF4-FFF2-40B4-BE49-F238E27FC236}">
                <a16:creationId xmlns:a16="http://schemas.microsoft.com/office/drawing/2014/main" id="{5CB159B7-1A7C-FB2D-0B21-270AA1890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315534"/>
            <a:ext cx="11194464" cy="1143000"/>
          </a:xfrm>
        </p:spPr>
        <p:txBody>
          <a:bodyPr>
            <a:normAutofit/>
          </a:bodyPr>
          <a:lstStyle/>
          <a:p>
            <a:r>
              <a:rPr lang="en-US" dirty="0"/>
              <a:t>Separation Logic Assertions 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4F4D694-3D67-2C1F-2390-31715B246920}"/>
              </a:ext>
            </a:extLst>
          </p:cNvPr>
          <p:cNvGrpSpPr/>
          <p:nvPr/>
        </p:nvGrpSpPr>
        <p:grpSpPr>
          <a:xfrm>
            <a:off x="5563716" y="3664976"/>
            <a:ext cx="1660461" cy="1198222"/>
            <a:chOff x="5035489" y="3664976"/>
            <a:chExt cx="1660461" cy="1198222"/>
          </a:xfrm>
        </p:grpSpPr>
        <p:sp>
          <p:nvSpPr>
            <p:cNvPr id="18" name="Freeform 4">
              <a:extLst>
                <a:ext uri="{FF2B5EF4-FFF2-40B4-BE49-F238E27FC236}">
                  <a16:creationId xmlns:a16="http://schemas.microsoft.com/office/drawing/2014/main" id="{5534FEB6-10CB-8FA7-A152-7CE0E3771077}"/>
                </a:ext>
              </a:extLst>
            </p:cNvPr>
            <p:cNvSpPr/>
            <p:nvPr/>
          </p:nvSpPr>
          <p:spPr>
            <a:xfrm>
              <a:off x="5035489" y="3664976"/>
              <a:ext cx="1066800" cy="846526"/>
            </a:xfrm>
            <a:custGeom>
              <a:avLst/>
              <a:gdLst>
                <a:gd name="connsiteX0" fmla="*/ 321352 w 4283662"/>
                <a:gd name="connsiteY0" fmla="*/ 70544 h 1253617"/>
                <a:gd name="connsiteX1" fmla="*/ 3925163 w 4283662"/>
                <a:gd name="connsiteY1" fmla="*/ 210393 h 1253617"/>
                <a:gd name="connsiteX2" fmla="*/ 3774556 w 4283662"/>
                <a:gd name="connsiteY2" fmla="*/ 1146308 h 1253617"/>
                <a:gd name="connsiteX3" fmla="*/ 568778 w 4283662"/>
                <a:gd name="connsiteY3" fmla="*/ 1114035 h 1253617"/>
                <a:gd name="connsiteX4" fmla="*/ 321352 w 4283662"/>
                <a:gd name="connsiteY4" fmla="*/ 70544 h 1253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3662" h="1253617">
                  <a:moveTo>
                    <a:pt x="321352" y="70544"/>
                  </a:moveTo>
                  <a:cubicBezTo>
                    <a:pt x="880749" y="-80063"/>
                    <a:pt x="3349629" y="31099"/>
                    <a:pt x="3925163" y="210393"/>
                  </a:cubicBezTo>
                  <a:cubicBezTo>
                    <a:pt x="4500697" y="389687"/>
                    <a:pt x="4333953" y="995701"/>
                    <a:pt x="3774556" y="1146308"/>
                  </a:cubicBezTo>
                  <a:cubicBezTo>
                    <a:pt x="3215159" y="1296915"/>
                    <a:pt x="1147898" y="1291536"/>
                    <a:pt x="568778" y="1114035"/>
                  </a:cubicBezTo>
                  <a:cubicBezTo>
                    <a:pt x="-10342" y="936534"/>
                    <a:pt x="-238045" y="221151"/>
                    <a:pt x="321352" y="70544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918BB50-30E3-FF95-5D11-D2FCF5B7BE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71218" y="3849999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x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8F0E5570-8201-A253-CB68-0A6A657FAC50}"/>
                </a:ext>
              </a:extLst>
            </p:cNvPr>
            <p:cNvCxnSpPr>
              <a:cxnSpLocks/>
              <a:stCxn id="19" idx="6"/>
            </p:cNvCxnSpPr>
            <p:nvPr/>
          </p:nvCxnSpPr>
          <p:spPr>
            <a:xfrm flipV="1">
              <a:off x="5828418" y="4077665"/>
              <a:ext cx="578670" cy="935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DE53B69-1698-53B1-25DC-10D786967C77}"/>
                </a:ext>
              </a:extLst>
            </p:cNvPr>
            <p:cNvSpPr txBox="1"/>
            <p:nvPr/>
          </p:nvSpPr>
          <p:spPr>
            <a:xfrm>
              <a:off x="6407088" y="3849999"/>
              <a:ext cx="2888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913D288B-5D1D-FCF9-1358-9A0647E87C7A}"/>
                    </a:ext>
                  </a:extLst>
                </p:cNvPr>
                <p:cNvSpPr txBox="1"/>
                <p:nvPr/>
              </p:nvSpPr>
              <p:spPr>
                <a:xfrm>
                  <a:off x="5772456" y="3750340"/>
                  <a:ext cx="65966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913D288B-5D1D-FCF9-1358-9A0647E87C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2456" y="3750340"/>
                  <a:ext cx="659664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2B1372BA-7CAE-F9CE-CD4F-3F454DB53506}"/>
                </a:ext>
              </a:extLst>
            </p:cNvPr>
            <p:cNvCxnSpPr>
              <a:stCxn id="19" idx="5"/>
            </p:cNvCxnSpPr>
            <p:nvPr/>
          </p:nvCxnSpPr>
          <p:spPr>
            <a:xfrm>
              <a:off x="5761463" y="4240244"/>
              <a:ext cx="475100" cy="438288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D30CB27-4000-A5E1-0595-70D794A8A3F5}"/>
                </a:ext>
              </a:extLst>
            </p:cNvPr>
            <p:cNvSpPr txBox="1"/>
            <p:nvPr/>
          </p:nvSpPr>
          <p:spPr>
            <a:xfrm>
              <a:off x="6226952" y="4493866"/>
              <a:ext cx="2888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z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500C5966-CA13-462E-EC91-CB97B8B72A11}"/>
                    </a:ext>
                  </a:extLst>
                </p:cNvPr>
                <p:cNvSpPr txBox="1"/>
                <p:nvPr/>
              </p:nvSpPr>
              <p:spPr>
                <a:xfrm>
                  <a:off x="5537499" y="4304695"/>
                  <a:ext cx="65966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oMath>
                    </m:oMathPara>
                  </a14:m>
                  <a:endParaRPr lang="en-US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500C5966-CA13-462E-EC91-CB97B8B72A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7499" y="4304695"/>
                  <a:ext cx="659664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TextBox 7"/>
          <p:cNvSpPr txBox="1"/>
          <p:nvPr/>
        </p:nvSpPr>
        <p:spPr>
          <a:xfrm>
            <a:off x="5856239" y="3429000"/>
            <a:ext cx="63511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1244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8|9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1403</TotalTime>
  <Words>1904</Words>
  <Application>Microsoft Office PowerPoint</Application>
  <PresentationFormat>Widescreen</PresentationFormat>
  <Paragraphs>369</Paragraphs>
  <Slides>37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 </vt:lpstr>
      <vt:lpstr>Apl</vt:lpstr>
      <vt:lpstr>Aptos</vt:lpstr>
      <vt:lpstr>Aptos Display</vt:lpstr>
      <vt:lpstr>Arial</vt:lpstr>
      <vt:lpstr>Cambria Math</vt:lpstr>
      <vt:lpstr>Consolas</vt:lpstr>
      <vt:lpstr>Office Theme</vt:lpstr>
      <vt:lpstr>Concurrent Separation Logic</vt:lpstr>
      <vt:lpstr>PowerPoint Presentation</vt:lpstr>
      <vt:lpstr>Real-world consequences of concurrency bugs</vt:lpstr>
      <vt:lpstr>Even concurrency experts make mistakes…</vt:lpstr>
      <vt:lpstr>Separation Logic  [O’Hearn, Reynolds, Yang ‘01] [Reynolds ‘02]</vt:lpstr>
      <vt:lpstr>Separation Logic  [O’Hearn, Reynolds, Yang ‘01] [Reynolds ‘02]</vt:lpstr>
      <vt:lpstr>Separation Logic Assertions</vt:lpstr>
      <vt:lpstr>Separation Logic Assertions</vt:lpstr>
      <vt:lpstr>Separation Logic Assertions </vt:lpstr>
      <vt:lpstr>Separation Logic Assertion Semantics</vt:lpstr>
      <vt:lpstr>Separation Logic Assertion Semantics</vt:lpstr>
      <vt:lpstr>Programs: Syntax</vt:lpstr>
      <vt:lpstr>Programs: Operational Semantics</vt:lpstr>
      <vt:lpstr>Hoare Triples Formally</vt:lpstr>
      <vt:lpstr>Separation Logic Proof Rules</vt:lpstr>
      <vt:lpstr>Frame Rule</vt:lpstr>
      <vt:lpstr>Example Proof</vt:lpstr>
      <vt:lpstr>Example Proof</vt:lpstr>
      <vt:lpstr>Example Proof</vt:lpstr>
      <vt:lpstr>Example Proof</vt:lpstr>
      <vt:lpstr>Example Proof</vt:lpstr>
      <vt:lpstr>Raven Demo [Gupta, Patel, W. CAV’25]</vt:lpstr>
      <vt:lpstr>Concurrent Separation Logic  [O’Hearn ‘04] [Brooks ‘04]</vt:lpstr>
      <vt:lpstr>Concurrent Separation Logic  [O’Hearn ‘04] [Brooks ‘04]</vt:lpstr>
      <vt:lpstr>Concurrent Separation Logic  [O’Hearn ‘04] [Brooks ‘04]</vt:lpstr>
      <vt:lpstr>Concurrent Separation Logic  [O’Hearn ‘04] [Brooks ‘04]</vt:lpstr>
      <vt:lpstr>The CSL Jungle</vt:lpstr>
      <vt:lpstr>Iris in a nutshell</vt:lpstr>
      <vt:lpstr>Iris invariants</vt:lpstr>
      <vt:lpstr>Iris invariants</vt:lpstr>
      <vt:lpstr>Iris invariants</vt:lpstr>
      <vt:lpstr>Iris invariants</vt:lpstr>
      <vt:lpstr>Proving the stronger postcondition?</vt:lpstr>
      <vt:lpstr>Iris ghost state teaser</vt:lpstr>
      <vt:lpstr>Iris ghost state</vt:lpstr>
      <vt:lpstr>Iris ghost state</vt:lpstr>
      <vt:lpstr>Ongoing research directions in CSL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Conditional  Atomicity Reduction</dc:title>
  <dc:creator>Thomas Wies</dc:creator>
  <cp:lastModifiedBy>Thomas Wies</cp:lastModifiedBy>
  <cp:revision>1</cp:revision>
  <dcterms:created xsi:type="dcterms:W3CDTF">2024-05-08T18:06:18Z</dcterms:created>
  <dcterms:modified xsi:type="dcterms:W3CDTF">2026-05-29T18:56:20Z</dcterms:modified>
</cp:coreProperties>
</file>